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4"/>
  </p:notesMasterIdLst>
  <p:sldIdLst>
    <p:sldId id="683" r:id="rId3"/>
    <p:sldId id="693" r:id="rId4"/>
    <p:sldId id="688" r:id="rId5"/>
    <p:sldId id="689" r:id="rId6"/>
    <p:sldId id="672" r:id="rId7"/>
    <p:sldId id="685" r:id="rId8"/>
    <p:sldId id="703" r:id="rId9"/>
    <p:sldId id="705" r:id="rId10"/>
    <p:sldId id="702" r:id="rId11"/>
    <p:sldId id="704" r:id="rId12"/>
    <p:sldId id="690" r:id="rId13"/>
    <p:sldId id="684" r:id="rId14"/>
    <p:sldId id="698" r:id="rId15"/>
    <p:sldId id="707" r:id="rId16"/>
    <p:sldId id="711" r:id="rId17"/>
    <p:sldId id="615" r:id="rId18"/>
    <p:sldId id="708" r:id="rId19"/>
    <p:sldId id="710" r:id="rId20"/>
    <p:sldId id="712" r:id="rId21"/>
    <p:sldId id="706" r:id="rId22"/>
    <p:sldId id="687" r:id="rId23"/>
    <p:sldId id="691" r:id="rId24"/>
    <p:sldId id="694" r:id="rId25"/>
    <p:sldId id="722" r:id="rId26"/>
    <p:sldId id="720" r:id="rId27"/>
    <p:sldId id="721" r:id="rId28"/>
    <p:sldId id="724" r:id="rId29"/>
    <p:sldId id="725" r:id="rId30"/>
    <p:sldId id="719" r:id="rId31"/>
    <p:sldId id="713" r:id="rId32"/>
    <p:sldId id="714" r:id="rId33"/>
    <p:sldId id="715" r:id="rId34"/>
    <p:sldId id="716" r:id="rId35"/>
    <p:sldId id="726" r:id="rId36"/>
    <p:sldId id="734" r:id="rId37"/>
    <p:sldId id="735" r:id="rId38"/>
    <p:sldId id="736" r:id="rId39"/>
    <p:sldId id="728" r:id="rId40"/>
    <p:sldId id="717" r:id="rId41"/>
    <p:sldId id="729" r:id="rId42"/>
    <p:sldId id="718" r:id="rId43"/>
  </p:sldIdLst>
  <p:sldSz cx="9144000" cy="6858000" type="screen4x3"/>
  <p:notesSz cx="6807200" cy="9939338"/>
  <p:custDataLst>
    <p:tags r:id="rId4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75079"/>
    <a:srgbClr val="A4B543"/>
    <a:srgbClr val="C5D64C"/>
    <a:srgbClr val="DB4126"/>
    <a:srgbClr val="000000"/>
    <a:srgbClr val="3B3B3B"/>
    <a:srgbClr val="062474"/>
    <a:srgbClr val="D4E64E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0" autoAdjust="0"/>
    <p:restoredTop sz="94286" autoAdjust="0"/>
  </p:normalViewPr>
  <p:slideViewPr>
    <p:cSldViewPr snapToGrid="0">
      <p:cViewPr varScale="1">
        <p:scale>
          <a:sx n="63" d="100"/>
          <a:sy n="63" d="100"/>
        </p:scale>
        <p:origin x="344" y="9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3374F9B5-D386-471A-B37A-4DCC1E391363}"/>
    <pc:docChg chg="undo custSel addSld delSld modSld sldOrd">
      <pc:chgData name="강환수" userId="f1cac8d9-9172-4d6c-9b10-74cb51d57900" providerId="ADAL" clId="{3374F9B5-D386-471A-B37A-4DCC1E391363}" dt="2021-09-14T12:59:10.297" v="281" actId="1076"/>
      <pc:docMkLst>
        <pc:docMk/>
      </pc:docMkLst>
      <pc:sldChg chg="addSp modSp">
        <pc:chgData name="강환수" userId="f1cac8d9-9172-4d6c-9b10-74cb51d57900" providerId="ADAL" clId="{3374F9B5-D386-471A-B37A-4DCC1E391363}" dt="2021-09-14T12:59:10.297" v="281" actId="1076"/>
        <pc:sldMkLst>
          <pc:docMk/>
          <pc:sldMk cId="2078278563" sldId="634"/>
        </pc:sldMkLst>
        <pc:spChg chg="mod">
          <ac:chgData name="강환수" userId="f1cac8d9-9172-4d6c-9b10-74cb51d57900" providerId="ADAL" clId="{3374F9B5-D386-471A-B37A-4DCC1E391363}" dt="2021-09-14T12:58:42.046" v="278" actId="20577"/>
          <ac:spMkLst>
            <pc:docMk/>
            <pc:sldMk cId="2078278563" sldId="634"/>
            <ac:spMk id="3" creationId="{148B07E8-87FE-4BC8-BB97-799ABA4E737E}"/>
          </ac:spMkLst>
        </pc:spChg>
        <pc:spChg chg="mod">
          <ac:chgData name="강환수" userId="f1cac8d9-9172-4d6c-9b10-74cb51d57900" providerId="ADAL" clId="{3374F9B5-D386-471A-B37A-4DCC1E391363}" dt="2021-09-14T12:58:36.639" v="277"/>
          <ac:spMkLst>
            <pc:docMk/>
            <pc:sldMk cId="2078278563" sldId="634"/>
            <ac:spMk id="4" creationId="{0293B2E1-8B10-413E-8185-814439F30F7D}"/>
          </ac:spMkLst>
        </pc:spChg>
        <pc:picChg chg="add mod">
          <ac:chgData name="강환수" userId="f1cac8d9-9172-4d6c-9b10-74cb51d57900" providerId="ADAL" clId="{3374F9B5-D386-471A-B37A-4DCC1E391363}" dt="2021-09-14T12:59:10.297" v="281" actId="1076"/>
          <ac:picMkLst>
            <pc:docMk/>
            <pc:sldMk cId="2078278563" sldId="634"/>
            <ac:picMk id="5" creationId="{56B0D746-79E8-4DA9-B6B0-34B3D6B8B0F0}"/>
          </ac:picMkLst>
        </pc:picChg>
      </pc:sldChg>
      <pc:sldChg chg="addSp delSp modSp add">
        <pc:chgData name="강환수" userId="f1cac8d9-9172-4d6c-9b10-74cb51d57900" providerId="ADAL" clId="{3374F9B5-D386-471A-B37A-4DCC1E391363}" dt="2021-09-14T12:24:27.895" v="106" actId="1076"/>
        <pc:sldMkLst>
          <pc:docMk/>
          <pc:sldMk cId="3652137290" sldId="643"/>
        </pc:sldMkLst>
        <pc:spChg chg="mod">
          <ac:chgData name="강환수" userId="f1cac8d9-9172-4d6c-9b10-74cb51d57900" providerId="ADAL" clId="{3374F9B5-D386-471A-B37A-4DCC1E391363}" dt="2021-09-14T12:23:16.942" v="99" actId="6549"/>
          <ac:spMkLst>
            <pc:docMk/>
            <pc:sldMk cId="3652137290" sldId="643"/>
            <ac:spMk id="4" creationId="{78198528-C974-4099-AE9C-8A0E3BADFE6A}"/>
          </ac:spMkLst>
        </pc:spChg>
        <pc:spChg chg="add mod">
          <ac:chgData name="강환수" userId="f1cac8d9-9172-4d6c-9b10-74cb51d57900" providerId="ADAL" clId="{3374F9B5-D386-471A-B37A-4DCC1E391363}" dt="2021-09-14T12:24:27.895" v="106" actId="1076"/>
          <ac:spMkLst>
            <pc:docMk/>
            <pc:sldMk cId="3652137290" sldId="643"/>
            <ac:spMk id="6" creationId="{B73F01C6-F428-4B9C-8A37-D2495FBCA1B3}"/>
          </ac:spMkLst>
        </pc:spChg>
        <pc:picChg chg="add mod">
          <ac:chgData name="강환수" userId="f1cac8d9-9172-4d6c-9b10-74cb51d57900" providerId="ADAL" clId="{3374F9B5-D386-471A-B37A-4DCC1E391363}" dt="2021-09-14T12:22:51.587" v="19" actId="1076"/>
          <ac:picMkLst>
            <pc:docMk/>
            <pc:sldMk cId="3652137290" sldId="643"/>
            <ac:picMk id="5" creationId="{EE3A6A05-3DF2-42B0-B47D-47AB063858EB}"/>
          </ac:picMkLst>
        </pc:picChg>
        <pc:picChg chg="add del mod">
          <ac:chgData name="강환수" userId="f1cac8d9-9172-4d6c-9b10-74cb51d57900" providerId="ADAL" clId="{3374F9B5-D386-471A-B37A-4DCC1E391363}" dt="2021-09-14T12:21:26.006" v="16" actId="478"/>
          <ac:picMkLst>
            <pc:docMk/>
            <pc:sldMk cId="3652137290" sldId="643"/>
            <ac:picMk id="1026" creationId="{88E7446E-CD14-4AA2-824E-909602576F20}"/>
          </ac:picMkLst>
        </pc:picChg>
      </pc:sldChg>
    </pc:docChg>
  </pc:docChgLst>
  <pc:docChgLst>
    <pc:chgData name="강환수" userId="f1cac8d9-9172-4d6c-9b10-74cb51d57900" providerId="ADAL" clId="{1AD04041-1EF2-4F87-B287-07ADCC8EB994}"/>
    <pc:docChg chg="addSld modSld">
      <pc:chgData name="강환수" userId="f1cac8d9-9172-4d6c-9b10-74cb51d57900" providerId="ADAL" clId="{1AD04041-1EF2-4F87-B287-07ADCC8EB994}" dt="2021-09-16T12:08:13.089" v="429"/>
      <pc:docMkLst>
        <pc:docMk/>
      </pc:docMkLst>
    </pc:docChg>
  </pc:docChgLst>
  <pc:docChgLst>
    <pc:chgData name="강환수" userId="f1cac8d9-9172-4d6c-9b10-74cb51d57900" providerId="ADAL" clId="{3C3A9D50-348D-4B2D-AF49-A6351E550C8A}"/>
    <pc:docChg chg="custSel addSld delSld modSld">
      <pc:chgData name="강환수" userId="f1cac8d9-9172-4d6c-9b10-74cb51d57900" providerId="ADAL" clId="{3C3A9D50-348D-4B2D-AF49-A6351E550C8A}" dt="2021-09-23T07:40:13.743" v="291" actId="1076"/>
      <pc:docMkLst>
        <pc:docMk/>
      </pc:docMkLst>
      <pc:sldChg chg="del">
        <pc:chgData name="강환수" userId="f1cac8d9-9172-4d6c-9b10-74cb51d57900" providerId="ADAL" clId="{3C3A9D50-348D-4B2D-AF49-A6351E550C8A}" dt="2021-09-22T06:52:02.086" v="49" actId="2696"/>
        <pc:sldMkLst>
          <pc:docMk/>
          <pc:sldMk cId="3250249366" sldId="615"/>
        </pc:sldMkLst>
      </pc:sldChg>
      <pc:sldChg chg="modSp add">
        <pc:chgData name="강환수" userId="f1cac8d9-9172-4d6c-9b10-74cb51d57900" providerId="ADAL" clId="{3C3A9D50-348D-4B2D-AF49-A6351E550C8A}" dt="2021-09-22T06:53:40.074" v="78" actId="1035"/>
        <pc:sldMkLst>
          <pc:docMk/>
          <pc:sldMk cId="4132774078" sldId="615"/>
        </pc:sldMkLst>
        <pc:spChg chg="mod">
          <ac:chgData name="강환수" userId="f1cac8d9-9172-4d6c-9b10-74cb51d57900" providerId="ADAL" clId="{3C3A9D50-348D-4B2D-AF49-A6351E550C8A}" dt="2021-09-22T06:53:36.427" v="65" actId="6549"/>
          <ac:spMkLst>
            <pc:docMk/>
            <pc:sldMk cId="4132774078" sldId="615"/>
            <ac:spMk id="3" creationId="{7B78476A-62FA-4A1F-8663-25444E6A7134}"/>
          </ac:spMkLst>
        </pc:spChg>
        <pc:spChg chg="mod">
          <ac:chgData name="강환수" userId="f1cac8d9-9172-4d6c-9b10-74cb51d57900" providerId="ADAL" clId="{3C3A9D50-348D-4B2D-AF49-A6351E550C8A}" dt="2021-09-22T06:52:38.327" v="54" actId="20577"/>
          <ac:spMkLst>
            <pc:docMk/>
            <pc:sldMk cId="4132774078" sldId="615"/>
            <ac:spMk id="4" creationId="{3EAB4892-0C91-42F0-B21B-E5230C326709}"/>
          </ac:spMkLst>
        </pc:spChg>
        <pc:picChg chg="mod">
          <ac:chgData name="강환수" userId="f1cac8d9-9172-4d6c-9b10-74cb51d57900" providerId="ADAL" clId="{3C3A9D50-348D-4B2D-AF49-A6351E550C8A}" dt="2021-09-22T06:53:40.074" v="78" actId="1035"/>
          <ac:picMkLst>
            <pc:docMk/>
            <pc:sldMk cId="4132774078" sldId="615"/>
            <ac:picMk id="1026" creationId="{C6079BFF-DBE5-449B-ABBC-EF5B562A92CD}"/>
          </ac:picMkLst>
        </pc:picChg>
      </pc:sldChg>
      <pc:sldChg chg="modSp">
        <pc:chgData name="강환수" userId="f1cac8d9-9172-4d6c-9b10-74cb51d57900" providerId="ADAL" clId="{3C3A9D50-348D-4B2D-AF49-A6351E550C8A}" dt="2021-09-22T07:12:08.168" v="285" actId="6549"/>
        <pc:sldMkLst>
          <pc:docMk/>
          <pc:sldMk cId="1413924869" sldId="625"/>
        </pc:sldMkLst>
        <pc:spChg chg="mod">
          <ac:chgData name="강환수" userId="f1cac8d9-9172-4d6c-9b10-74cb51d57900" providerId="ADAL" clId="{3C3A9D50-348D-4B2D-AF49-A6351E550C8A}" dt="2021-09-22T07:12:08.168" v="285" actId="6549"/>
          <ac:spMkLst>
            <pc:docMk/>
            <pc:sldMk cId="1413924869" sldId="625"/>
            <ac:spMk id="3" creationId="{39651670-4D3B-4587-91B9-838E9BE884D3}"/>
          </ac:spMkLst>
        </pc:spChg>
      </pc:sldChg>
      <pc:sldChg chg="modSp">
        <pc:chgData name="강환수" userId="f1cac8d9-9172-4d6c-9b10-74cb51d57900" providerId="ADAL" clId="{3C3A9D50-348D-4B2D-AF49-A6351E550C8A}" dt="2021-09-22T06:47:24.244" v="8" actId="1035"/>
        <pc:sldMkLst>
          <pc:docMk/>
          <pc:sldMk cId="633393849" sldId="688"/>
        </pc:sldMkLst>
        <pc:spChg chg="mod">
          <ac:chgData name="강환수" userId="f1cac8d9-9172-4d6c-9b10-74cb51d57900" providerId="ADAL" clId="{3C3A9D50-348D-4B2D-AF49-A6351E550C8A}" dt="2021-09-22T06:47:24.244" v="8" actId="1035"/>
          <ac:spMkLst>
            <pc:docMk/>
            <pc:sldMk cId="633393849" sldId="688"/>
            <ac:spMk id="5" creationId="{00000000-0000-0000-0000-000000000000}"/>
          </ac:spMkLst>
        </pc:spChg>
      </pc:sldChg>
      <pc:sldChg chg="modSp">
        <pc:chgData name="강환수" userId="f1cac8d9-9172-4d6c-9b10-74cb51d57900" providerId="ADAL" clId="{3C3A9D50-348D-4B2D-AF49-A6351E550C8A}" dt="2021-09-22T07:13:14.637" v="286"/>
        <pc:sldMkLst>
          <pc:docMk/>
          <pc:sldMk cId="3044777137" sldId="696"/>
        </pc:sldMkLst>
        <pc:spChg chg="mod">
          <ac:chgData name="강환수" userId="f1cac8d9-9172-4d6c-9b10-74cb51d57900" providerId="ADAL" clId="{3C3A9D50-348D-4B2D-AF49-A6351E550C8A}" dt="2021-09-22T07:13:14.637" v="286"/>
          <ac:spMkLst>
            <pc:docMk/>
            <pc:sldMk cId="3044777137" sldId="696"/>
            <ac:spMk id="3" creationId="{00000000-0000-0000-0000-000000000000}"/>
          </ac:spMkLst>
        </pc:spChg>
      </pc:sldChg>
      <pc:sldChg chg="del">
        <pc:chgData name="강환수" userId="f1cac8d9-9172-4d6c-9b10-74cb51d57900" providerId="ADAL" clId="{3C3A9D50-348D-4B2D-AF49-A6351E550C8A}" dt="2021-09-22T06:50:29.698" v="42" actId="2696"/>
        <pc:sldMkLst>
          <pc:docMk/>
          <pc:sldMk cId="1567829034" sldId="699"/>
        </pc:sldMkLst>
      </pc:sldChg>
      <pc:sldChg chg="del">
        <pc:chgData name="강환수" userId="f1cac8d9-9172-4d6c-9b10-74cb51d57900" providerId="ADAL" clId="{3C3A9D50-348D-4B2D-AF49-A6351E550C8A}" dt="2021-09-22T06:50:29.711" v="43" actId="2696"/>
        <pc:sldMkLst>
          <pc:docMk/>
          <pc:sldMk cId="3011203917" sldId="700"/>
        </pc:sldMkLst>
      </pc:sldChg>
      <pc:sldChg chg="del">
        <pc:chgData name="강환수" userId="f1cac8d9-9172-4d6c-9b10-74cb51d57900" providerId="ADAL" clId="{3C3A9D50-348D-4B2D-AF49-A6351E550C8A}" dt="2021-09-22T06:50:29.723" v="44" actId="2696"/>
        <pc:sldMkLst>
          <pc:docMk/>
          <pc:sldMk cId="2143098410" sldId="701"/>
        </pc:sldMkLst>
      </pc:sldChg>
      <pc:sldChg chg="modSp">
        <pc:chgData name="강환수" userId="f1cac8d9-9172-4d6c-9b10-74cb51d57900" providerId="ADAL" clId="{3C3A9D50-348D-4B2D-AF49-A6351E550C8A}" dt="2021-09-22T06:49:41.620" v="20" actId="1037"/>
        <pc:sldMkLst>
          <pc:docMk/>
          <pc:sldMk cId="3734853112" sldId="702"/>
        </pc:sldMkLst>
        <pc:picChg chg="mod">
          <ac:chgData name="강환수" userId="f1cac8d9-9172-4d6c-9b10-74cb51d57900" providerId="ADAL" clId="{3C3A9D50-348D-4B2D-AF49-A6351E550C8A}" dt="2021-09-22T06:49:41.620" v="20" actId="1037"/>
          <ac:picMkLst>
            <pc:docMk/>
            <pc:sldMk cId="3734853112" sldId="702"/>
            <ac:picMk id="6" creationId="{00000000-0000-0000-0000-000000000000}"/>
          </ac:picMkLst>
        </pc:picChg>
      </pc:sldChg>
      <pc:sldChg chg="modSp">
        <pc:chgData name="강환수" userId="f1cac8d9-9172-4d6c-9b10-74cb51d57900" providerId="ADAL" clId="{3C3A9D50-348D-4B2D-AF49-A6351E550C8A}" dt="2021-09-22T06:49:51.549" v="41" actId="1036"/>
        <pc:sldMkLst>
          <pc:docMk/>
          <pc:sldMk cId="4276887898" sldId="704"/>
        </pc:sldMkLst>
        <pc:picChg chg="mod">
          <ac:chgData name="강환수" userId="f1cac8d9-9172-4d6c-9b10-74cb51d57900" providerId="ADAL" clId="{3C3A9D50-348D-4B2D-AF49-A6351E550C8A}" dt="2021-09-22T06:49:51.549" v="41" actId="1036"/>
          <ac:picMkLst>
            <pc:docMk/>
            <pc:sldMk cId="4276887898" sldId="704"/>
            <ac:picMk id="5" creationId="{00000000-0000-0000-0000-000000000000}"/>
          </ac:picMkLst>
        </pc:picChg>
      </pc:sldChg>
      <pc:sldChg chg="modSp">
        <pc:chgData name="강환수" userId="f1cac8d9-9172-4d6c-9b10-74cb51d57900" providerId="ADAL" clId="{3C3A9D50-348D-4B2D-AF49-A6351E550C8A}" dt="2021-09-22T06:56:27.056" v="112" actId="14100"/>
        <pc:sldMkLst>
          <pc:docMk/>
          <pc:sldMk cId="1258985057" sldId="706"/>
        </pc:sldMkLst>
        <pc:picChg chg="mod">
          <ac:chgData name="강환수" userId="f1cac8d9-9172-4d6c-9b10-74cb51d57900" providerId="ADAL" clId="{3C3A9D50-348D-4B2D-AF49-A6351E550C8A}" dt="2021-09-22T06:56:21.602" v="111" actId="1036"/>
          <ac:picMkLst>
            <pc:docMk/>
            <pc:sldMk cId="1258985057" sldId="706"/>
            <ac:picMk id="6" creationId="{02ADDDD2-43E2-49A8-87F9-D04AF725701B}"/>
          </ac:picMkLst>
        </pc:picChg>
        <pc:picChg chg="mod">
          <ac:chgData name="강환수" userId="f1cac8d9-9172-4d6c-9b10-74cb51d57900" providerId="ADAL" clId="{3C3A9D50-348D-4B2D-AF49-A6351E550C8A}" dt="2021-09-22T06:56:27.056" v="112" actId="14100"/>
          <ac:picMkLst>
            <pc:docMk/>
            <pc:sldMk cId="1258985057" sldId="706"/>
            <ac:picMk id="8" creationId="{49A85C68-39EE-4C70-8C75-02510F7DCBE3}"/>
          </ac:picMkLst>
        </pc:picChg>
      </pc:sldChg>
      <pc:sldChg chg="modSp">
        <pc:chgData name="강환수" userId="f1cac8d9-9172-4d6c-9b10-74cb51d57900" providerId="ADAL" clId="{3C3A9D50-348D-4B2D-AF49-A6351E550C8A}" dt="2021-09-22T06:51:04.060" v="47"/>
        <pc:sldMkLst>
          <pc:docMk/>
          <pc:sldMk cId="3712814473" sldId="707"/>
        </pc:sldMkLst>
        <pc:spChg chg="mod">
          <ac:chgData name="강환수" userId="f1cac8d9-9172-4d6c-9b10-74cb51d57900" providerId="ADAL" clId="{3C3A9D50-348D-4B2D-AF49-A6351E550C8A}" dt="2021-09-22T06:51:04.060" v="47"/>
          <ac:spMkLst>
            <pc:docMk/>
            <pc:sldMk cId="3712814473" sldId="707"/>
            <ac:spMk id="3" creationId="{00000000-0000-0000-0000-000000000000}"/>
          </ac:spMkLst>
        </pc:spChg>
      </pc:sldChg>
      <pc:sldChg chg="modSp">
        <pc:chgData name="강환수" userId="f1cac8d9-9172-4d6c-9b10-74cb51d57900" providerId="ADAL" clId="{3C3A9D50-348D-4B2D-AF49-A6351E550C8A}" dt="2021-09-22T06:53:56.171" v="89" actId="6549"/>
        <pc:sldMkLst>
          <pc:docMk/>
          <pc:sldMk cId="3216091870" sldId="708"/>
        </pc:sldMkLst>
        <pc:spChg chg="mod">
          <ac:chgData name="강환수" userId="f1cac8d9-9172-4d6c-9b10-74cb51d57900" providerId="ADAL" clId="{3C3A9D50-348D-4B2D-AF49-A6351E550C8A}" dt="2021-09-22T06:53:56.171" v="89" actId="6549"/>
          <ac:spMkLst>
            <pc:docMk/>
            <pc:sldMk cId="3216091870" sldId="708"/>
            <ac:spMk id="3" creationId="{00000000-0000-0000-0000-000000000000}"/>
          </ac:spMkLst>
        </pc:spChg>
      </pc:sldChg>
      <pc:sldChg chg="del">
        <pc:chgData name="강환수" userId="f1cac8d9-9172-4d6c-9b10-74cb51d57900" providerId="ADAL" clId="{3C3A9D50-348D-4B2D-AF49-A6351E550C8A}" dt="2021-09-22T06:52:43.444" v="55" actId="2696"/>
        <pc:sldMkLst>
          <pc:docMk/>
          <pc:sldMk cId="537304286" sldId="709"/>
        </pc:sldMkLst>
      </pc:sldChg>
      <pc:sldChg chg="modSp">
        <pc:chgData name="강환수" userId="f1cac8d9-9172-4d6c-9b10-74cb51d57900" providerId="ADAL" clId="{3C3A9D50-348D-4B2D-AF49-A6351E550C8A}" dt="2021-09-22T06:51:16.443" v="48" actId="6549"/>
        <pc:sldMkLst>
          <pc:docMk/>
          <pc:sldMk cId="700367960" sldId="711"/>
        </pc:sldMkLst>
        <pc:spChg chg="mod">
          <ac:chgData name="강환수" userId="f1cac8d9-9172-4d6c-9b10-74cb51d57900" providerId="ADAL" clId="{3C3A9D50-348D-4B2D-AF49-A6351E550C8A}" dt="2021-09-22T06:51:16.443" v="48" actId="6549"/>
          <ac:spMkLst>
            <pc:docMk/>
            <pc:sldMk cId="700367960" sldId="711"/>
            <ac:spMk id="3" creationId="{00000000-0000-0000-0000-000000000000}"/>
          </ac:spMkLst>
        </pc:spChg>
      </pc:sldChg>
      <pc:sldChg chg="modSp">
        <pc:chgData name="강환수" userId="f1cac8d9-9172-4d6c-9b10-74cb51d57900" providerId="ADAL" clId="{3C3A9D50-348D-4B2D-AF49-A6351E550C8A}" dt="2021-09-22T07:14:22.605" v="287" actId="6549"/>
        <pc:sldMkLst>
          <pc:docMk/>
          <pc:sldMk cId="2358129958" sldId="712"/>
        </pc:sldMkLst>
        <pc:spChg chg="mod">
          <ac:chgData name="강환수" userId="f1cac8d9-9172-4d6c-9b10-74cb51d57900" providerId="ADAL" clId="{3C3A9D50-348D-4B2D-AF49-A6351E550C8A}" dt="2021-09-22T07:14:22.605" v="287" actId="6549"/>
          <ac:spMkLst>
            <pc:docMk/>
            <pc:sldMk cId="2358129958" sldId="712"/>
            <ac:spMk id="3" creationId="{00000000-0000-0000-0000-000000000000}"/>
          </ac:spMkLst>
        </pc:spChg>
      </pc:sldChg>
      <pc:sldChg chg="addSp delSp">
        <pc:chgData name="강환수" userId="f1cac8d9-9172-4d6c-9b10-74cb51d57900" providerId="ADAL" clId="{3C3A9D50-348D-4B2D-AF49-A6351E550C8A}" dt="2021-09-22T07:01:28.004" v="150"/>
        <pc:sldMkLst>
          <pc:docMk/>
          <pc:sldMk cId="3143766683" sldId="720"/>
        </pc:sldMkLst>
        <pc:cxnChg chg="add del">
          <ac:chgData name="강환수" userId="f1cac8d9-9172-4d6c-9b10-74cb51d57900" providerId="ADAL" clId="{3C3A9D50-348D-4B2D-AF49-A6351E550C8A}" dt="2021-09-22T07:01:28.004" v="150"/>
          <ac:cxnSpMkLst>
            <pc:docMk/>
            <pc:sldMk cId="3143766683" sldId="720"/>
            <ac:cxnSpMk id="5" creationId="{E4385C77-AD6E-4BB0-A7D1-0F1C11CFAA38}"/>
          </ac:cxnSpMkLst>
        </pc:cxnChg>
      </pc:sldChg>
      <pc:sldChg chg="modSp">
        <pc:chgData name="강환수" userId="f1cac8d9-9172-4d6c-9b10-74cb51d57900" providerId="ADAL" clId="{3C3A9D50-348D-4B2D-AF49-A6351E550C8A}" dt="2021-09-22T07:05:06.977" v="197" actId="6549"/>
        <pc:sldMkLst>
          <pc:docMk/>
          <pc:sldMk cId="1206661526" sldId="721"/>
        </pc:sldMkLst>
        <pc:spChg chg="mod">
          <ac:chgData name="강환수" userId="f1cac8d9-9172-4d6c-9b10-74cb51d57900" providerId="ADAL" clId="{3C3A9D50-348D-4B2D-AF49-A6351E550C8A}" dt="2021-09-22T07:05:06.977" v="197" actId="6549"/>
          <ac:spMkLst>
            <pc:docMk/>
            <pc:sldMk cId="1206661526" sldId="721"/>
            <ac:spMk id="3" creationId="{00000000-0000-0000-0000-000000000000}"/>
          </ac:spMkLst>
        </pc:spChg>
      </pc:sldChg>
      <pc:sldChg chg="addSp delSp modSp">
        <pc:chgData name="강환수" userId="f1cac8d9-9172-4d6c-9b10-74cb51d57900" providerId="ADAL" clId="{3C3A9D50-348D-4B2D-AF49-A6351E550C8A}" dt="2021-09-22T07:03:00.651" v="180" actId="1037"/>
        <pc:sldMkLst>
          <pc:docMk/>
          <pc:sldMk cId="3536759631" sldId="722"/>
        </pc:sldMkLst>
        <pc:spChg chg="mod">
          <ac:chgData name="강환수" userId="f1cac8d9-9172-4d6c-9b10-74cb51d57900" providerId="ADAL" clId="{3C3A9D50-348D-4B2D-AF49-A6351E550C8A}" dt="2021-09-22T06:57:27.252" v="116" actId="6549"/>
          <ac:spMkLst>
            <pc:docMk/>
            <pc:sldMk cId="3536759631" sldId="722"/>
            <ac:spMk id="3" creationId="{00000000-0000-0000-0000-000000000000}"/>
          </ac:spMkLst>
        </pc:spChg>
        <pc:picChg chg="add del mod">
          <ac:chgData name="강환수" userId="f1cac8d9-9172-4d6c-9b10-74cb51d57900" providerId="ADAL" clId="{3C3A9D50-348D-4B2D-AF49-A6351E550C8A}" dt="2021-09-22T06:59:39.079" v="136" actId="478"/>
          <ac:picMkLst>
            <pc:docMk/>
            <pc:sldMk cId="3536759631" sldId="722"/>
            <ac:picMk id="5" creationId="{D48172AA-392B-4133-88AA-1B3F34D965CC}"/>
          </ac:picMkLst>
        </pc:picChg>
        <pc:picChg chg="add mod">
          <ac:chgData name="강환수" userId="f1cac8d9-9172-4d6c-9b10-74cb51d57900" providerId="ADAL" clId="{3C3A9D50-348D-4B2D-AF49-A6351E550C8A}" dt="2021-09-22T07:02:48.866" v="176" actId="1038"/>
          <ac:picMkLst>
            <pc:docMk/>
            <pc:sldMk cId="3536759631" sldId="722"/>
            <ac:picMk id="9" creationId="{6D1A34B3-A597-4322-AA7B-6024B49EA0D4}"/>
          </ac:picMkLst>
        </pc:picChg>
        <pc:cxnChg chg="add mod ord">
          <ac:chgData name="강환수" userId="f1cac8d9-9172-4d6c-9b10-74cb51d57900" providerId="ADAL" clId="{3C3A9D50-348D-4B2D-AF49-A6351E550C8A}" dt="2021-09-22T07:00:08.700" v="145" actId="1076"/>
          <ac:cxnSpMkLst>
            <pc:docMk/>
            <pc:sldMk cId="3536759631" sldId="722"/>
            <ac:cxnSpMk id="7" creationId="{B889EC0E-EBC3-4EA1-B557-0BC3F0968CFE}"/>
          </ac:cxnSpMkLst>
        </pc:cxnChg>
        <pc:cxnChg chg="add mod ord">
          <ac:chgData name="강환수" userId="f1cac8d9-9172-4d6c-9b10-74cb51d57900" providerId="ADAL" clId="{3C3A9D50-348D-4B2D-AF49-A6351E550C8A}" dt="2021-09-22T07:00:28.490" v="146" actId="1076"/>
          <ac:cxnSpMkLst>
            <pc:docMk/>
            <pc:sldMk cId="3536759631" sldId="722"/>
            <ac:cxnSpMk id="8" creationId="{48A36822-A63D-48E3-AAA1-85663F25B79E}"/>
          </ac:cxnSpMkLst>
        </pc:cxnChg>
        <pc:cxnChg chg="add mod">
          <ac:chgData name="강환수" userId="f1cac8d9-9172-4d6c-9b10-74cb51d57900" providerId="ADAL" clId="{3C3A9D50-348D-4B2D-AF49-A6351E550C8A}" dt="2021-09-22T07:01:59.745" v="154" actId="14100"/>
          <ac:cxnSpMkLst>
            <pc:docMk/>
            <pc:sldMk cId="3536759631" sldId="722"/>
            <ac:cxnSpMk id="11" creationId="{CD11058F-AA69-4340-A138-F32AABC87F97}"/>
          </ac:cxnSpMkLst>
        </pc:cxnChg>
        <pc:cxnChg chg="add mod">
          <ac:chgData name="강환수" userId="f1cac8d9-9172-4d6c-9b10-74cb51d57900" providerId="ADAL" clId="{3C3A9D50-348D-4B2D-AF49-A6351E550C8A}" dt="2021-09-22T07:03:00.651" v="180" actId="1037"/>
          <ac:cxnSpMkLst>
            <pc:docMk/>
            <pc:sldMk cId="3536759631" sldId="722"/>
            <ac:cxnSpMk id="12" creationId="{3D426806-B4F0-4240-8691-0092F872E5F3}"/>
          </ac:cxnSpMkLst>
        </pc:cxnChg>
      </pc:sldChg>
      <pc:sldChg chg="modSp">
        <pc:chgData name="강환수" userId="f1cac8d9-9172-4d6c-9b10-74cb51d57900" providerId="ADAL" clId="{3C3A9D50-348D-4B2D-AF49-A6351E550C8A}" dt="2021-09-22T07:07:14.475" v="232"/>
        <pc:sldMkLst>
          <pc:docMk/>
          <pc:sldMk cId="1192060798" sldId="724"/>
        </pc:sldMkLst>
        <pc:spChg chg="mod">
          <ac:chgData name="강환수" userId="f1cac8d9-9172-4d6c-9b10-74cb51d57900" providerId="ADAL" clId="{3C3A9D50-348D-4B2D-AF49-A6351E550C8A}" dt="2021-09-22T07:07:14.475" v="232"/>
          <ac:spMkLst>
            <pc:docMk/>
            <pc:sldMk cId="1192060798" sldId="724"/>
            <ac:spMk id="3" creationId="{00000000-0000-0000-0000-000000000000}"/>
          </ac:spMkLst>
        </pc:spChg>
      </pc:sldChg>
      <pc:sldChg chg="modSp">
        <pc:chgData name="강환수" userId="f1cac8d9-9172-4d6c-9b10-74cb51d57900" providerId="ADAL" clId="{3C3A9D50-348D-4B2D-AF49-A6351E550C8A}" dt="2021-09-22T07:08:35.782" v="260" actId="14100"/>
        <pc:sldMkLst>
          <pc:docMk/>
          <pc:sldMk cId="485183034" sldId="725"/>
        </pc:sldMkLst>
        <pc:spChg chg="mod">
          <ac:chgData name="강환수" userId="f1cac8d9-9172-4d6c-9b10-74cb51d57900" providerId="ADAL" clId="{3C3A9D50-348D-4B2D-AF49-A6351E550C8A}" dt="2021-09-22T07:07:47.196" v="243" actId="1036"/>
          <ac:spMkLst>
            <pc:docMk/>
            <pc:sldMk cId="485183034" sldId="725"/>
            <ac:spMk id="5" creationId="{00000000-0000-0000-0000-000000000000}"/>
          </ac:spMkLst>
        </pc:spChg>
        <pc:spChg chg="mod">
          <ac:chgData name="강환수" userId="f1cac8d9-9172-4d6c-9b10-74cb51d57900" providerId="ADAL" clId="{3C3A9D50-348D-4B2D-AF49-A6351E550C8A}" dt="2021-09-22T07:08:06.674" v="259" actId="1036"/>
          <ac:spMkLst>
            <pc:docMk/>
            <pc:sldMk cId="485183034" sldId="725"/>
            <ac:spMk id="7" creationId="{1A0560CF-4B95-4FC9-90AD-C0CF4E008990}"/>
          </ac:spMkLst>
        </pc:spChg>
        <pc:spChg chg="mod">
          <ac:chgData name="강환수" userId="f1cac8d9-9172-4d6c-9b10-74cb51d57900" providerId="ADAL" clId="{3C3A9D50-348D-4B2D-AF49-A6351E550C8A}" dt="2021-09-22T07:07:47.196" v="243" actId="1036"/>
          <ac:spMkLst>
            <pc:docMk/>
            <pc:sldMk cId="485183034" sldId="725"/>
            <ac:spMk id="13" creationId="{00000000-0000-0000-0000-000000000000}"/>
          </ac:spMkLst>
        </pc:spChg>
        <pc:picChg chg="mod">
          <ac:chgData name="강환수" userId="f1cac8d9-9172-4d6c-9b10-74cb51d57900" providerId="ADAL" clId="{3C3A9D50-348D-4B2D-AF49-A6351E550C8A}" dt="2021-09-22T07:07:47.196" v="243" actId="1036"/>
          <ac:picMkLst>
            <pc:docMk/>
            <pc:sldMk cId="485183034" sldId="725"/>
            <ac:picMk id="6" creationId="{02ADDDD2-43E2-49A8-87F9-D04AF725701B}"/>
          </ac:picMkLst>
        </pc:picChg>
        <pc:picChg chg="mod">
          <ac:chgData name="강환수" userId="f1cac8d9-9172-4d6c-9b10-74cb51d57900" providerId="ADAL" clId="{3C3A9D50-348D-4B2D-AF49-A6351E550C8A}" dt="2021-09-22T07:08:35.782" v="260" actId="14100"/>
          <ac:picMkLst>
            <pc:docMk/>
            <pc:sldMk cId="485183034" sldId="725"/>
            <ac:picMk id="8" creationId="{49A85C68-39EE-4C70-8C75-02510F7DCBE3}"/>
          </ac:picMkLst>
        </pc:picChg>
        <pc:cxnChg chg="mod">
          <ac:chgData name="강환수" userId="f1cac8d9-9172-4d6c-9b10-74cb51d57900" providerId="ADAL" clId="{3C3A9D50-348D-4B2D-AF49-A6351E550C8A}" dt="2021-09-22T07:07:47.196" v="243" actId="1036"/>
          <ac:cxnSpMkLst>
            <pc:docMk/>
            <pc:sldMk cId="485183034" sldId="725"/>
            <ac:cxnSpMk id="10" creationId="{00000000-0000-0000-0000-000000000000}"/>
          </ac:cxnSpMkLst>
        </pc:cxnChg>
        <pc:cxnChg chg="mod">
          <ac:chgData name="강환수" userId="f1cac8d9-9172-4d6c-9b10-74cb51d57900" providerId="ADAL" clId="{3C3A9D50-348D-4B2D-AF49-A6351E550C8A}" dt="2021-09-22T07:07:47.196" v="243" actId="1036"/>
          <ac:cxnSpMkLst>
            <pc:docMk/>
            <pc:sldMk cId="485183034" sldId="725"/>
            <ac:cxnSpMk id="12" creationId="{00000000-0000-0000-0000-000000000000}"/>
          </ac:cxnSpMkLst>
        </pc:cxnChg>
      </pc:sldChg>
      <pc:sldChg chg="addSp modSp">
        <pc:chgData name="강환수" userId="f1cac8d9-9172-4d6c-9b10-74cb51d57900" providerId="ADAL" clId="{3C3A9D50-348D-4B2D-AF49-A6351E550C8A}" dt="2021-09-23T07:40:13.743" v="291" actId="1076"/>
        <pc:sldMkLst>
          <pc:docMk/>
          <pc:sldMk cId="3613914305" sldId="731"/>
        </pc:sldMkLst>
        <pc:picChg chg="add mod">
          <ac:chgData name="강환수" userId="f1cac8d9-9172-4d6c-9b10-74cb51d57900" providerId="ADAL" clId="{3C3A9D50-348D-4B2D-AF49-A6351E550C8A}" dt="2021-09-23T07:40:13.743" v="291" actId="1076"/>
          <ac:picMkLst>
            <pc:docMk/>
            <pc:sldMk cId="3613914305" sldId="731"/>
            <ac:picMk id="5" creationId="{B73BC1BC-8FF7-4C39-BF98-7D1CF5B2A901}"/>
          </ac:picMkLst>
        </pc:picChg>
      </pc:sldChg>
    </pc:docChg>
  </pc:docChgLst>
  <pc:docChgLst>
    <pc:chgData name="강환수" userId="f1cac8d9-9172-4d6c-9b10-74cb51d57900" providerId="ADAL" clId="{BCA7452B-B0BE-4995-99AF-1EACBFEB8874}"/>
    <pc:docChg chg="undo custSel addSld delSld modSld sldOrd">
      <pc:chgData name="강환수" userId="f1cac8d9-9172-4d6c-9b10-74cb51d57900" providerId="ADAL" clId="{BCA7452B-B0BE-4995-99AF-1EACBFEB8874}" dt="2021-09-12T08:40:16.843" v="1437" actId="20577"/>
      <pc:docMkLst>
        <pc:docMk/>
      </pc:docMkLst>
      <pc:sldChg chg="modSp add">
        <pc:chgData name="강환수" userId="f1cac8d9-9172-4d6c-9b10-74cb51d57900" providerId="ADAL" clId="{BCA7452B-B0BE-4995-99AF-1EACBFEB8874}" dt="2021-09-12T06:53:08.202" v="202" actId="27636"/>
        <pc:sldMkLst>
          <pc:docMk/>
          <pc:sldMk cId="1240439505" sldId="613"/>
        </pc:sldMkLst>
        <pc:spChg chg="mod">
          <ac:chgData name="강환수" userId="f1cac8d9-9172-4d6c-9b10-74cb51d57900" providerId="ADAL" clId="{BCA7452B-B0BE-4995-99AF-1EACBFEB8874}" dt="2021-09-12T06:53:08.202" v="202" actId="27636"/>
          <ac:spMkLst>
            <pc:docMk/>
            <pc:sldMk cId="1240439505" sldId="613"/>
            <ac:spMk id="3" creationId="{AC0219B6-982F-4A86-BE90-5CD1F229BA79}"/>
          </ac:spMkLst>
        </pc:spChg>
      </pc:sldChg>
      <pc:sldChg chg="addSp modSp add">
        <pc:chgData name="강환수" userId="f1cac8d9-9172-4d6c-9b10-74cb51d57900" providerId="ADAL" clId="{BCA7452B-B0BE-4995-99AF-1EACBFEB8874}" dt="2021-09-12T06:59:28.688" v="300" actId="1076"/>
        <pc:sldMkLst>
          <pc:docMk/>
          <pc:sldMk cId="1723264726" sldId="614"/>
        </pc:sldMkLst>
        <pc:spChg chg="mod">
          <ac:chgData name="강환수" userId="f1cac8d9-9172-4d6c-9b10-74cb51d57900" providerId="ADAL" clId="{BCA7452B-B0BE-4995-99AF-1EACBFEB8874}" dt="2021-09-12T06:59:27.136" v="299"/>
          <ac:spMkLst>
            <pc:docMk/>
            <pc:sldMk cId="1723264726" sldId="614"/>
            <ac:spMk id="3" creationId="{46DCC9C2-3082-47E7-A673-0A3FC99F7431}"/>
          </ac:spMkLst>
        </pc:spChg>
        <pc:spChg chg="mod">
          <ac:chgData name="강환수" userId="f1cac8d9-9172-4d6c-9b10-74cb51d57900" providerId="ADAL" clId="{BCA7452B-B0BE-4995-99AF-1EACBFEB8874}" dt="2021-09-12T06:58:49.923" v="221"/>
          <ac:spMkLst>
            <pc:docMk/>
            <pc:sldMk cId="1723264726" sldId="614"/>
            <ac:spMk id="4" creationId="{4145DA83-DD7B-4E09-A3B3-9180FC01B220}"/>
          </ac:spMkLst>
        </pc:spChg>
        <pc:picChg chg="add mod">
          <ac:chgData name="강환수" userId="f1cac8d9-9172-4d6c-9b10-74cb51d57900" providerId="ADAL" clId="{BCA7452B-B0BE-4995-99AF-1EACBFEB8874}" dt="2021-09-12T06:59:28.688" v="300" actId="1076"/>
          <ac:picMkLst>
            <pc:docMk/>
            <pc:sldMk cId="1723264726" sldId="614"/>
            <ac:picMk id="5" creationId="{1C974288-71CC-4C1B-9B0D-F2756EC9408E}"/>
          </ac:picMkLst>
        </pc:picChg>
      </pc:sldChg>
      <pc:sldChg chg="addSp modSp add">
        <pc:chgData name="강환수" userId="f1cac8d9-9172-4d6c-9b10-74cb51d57900" providerId="ADAL" clId="{BCA7452B-B0BE-4995-99AF-1EACBFEB8874}" dt="2021-09-12T07:21:36.724" v="698" actId="20577"/>
        <pc:sldMkLst>
          <pc:docMk/>
          <pc:sldMk cId="3973374444" sldId="616"/>
        </pc:sldMkLst>
        <pc:spChg chg="mod">
          <ac:chgData name="강환수" userId="f1cac8d9-9172-4d6c-9b10-74cb51d57900" providerId="ADAL" clId="{BCA7452B-B0BE-4995-99AF-1EACBFEB8874}" dt="2021-09-12T07:21:36.724" v="698" actId="20577"/>
          <ac:spMkLst>
            <pc:docMk/>
            <pc:sldMk cId="3973374444" sldId="616"/>
            <ac:spMk id="3" creationId="{CA0FB197-F400-411F-8421-B7B5F5C60E97}"/>
          </ac:spMkLst>
        </pc:spChg>
        <pc:picChg chg="add mod">
          <ac:chgData name="강환수" userId="f1cac8d9-9172-4d6c-9b10-74cb51d57900" providerId="ADAL" clId="{BCA7452B-B0BE-4995-99AF-1EACBFEB8874}" dt="2021-09-12T07:19:19.813" v="684" actId="1076"/>
          <ac:picMkLst>
            <pc:docMk/>
            <pc:sldMk cId="3973374444" sldId="616"/>
            <ac:picMk id="3074" creationId="{60335FAE-F115-427B-B79A-3725BDA55835}"/>
          </ac:picMkLst>
        </pc:picChg>
      </pc:sldChg>
      <pc:sldChg chg="modSp add">
        <pc:chgData name="강환수" userId="f1cac8d9-9172-4d6c-9b10-74cb51d57900" providerId="ADAL" clId="{BCA7452B-B0BE-4995-99AF-1EACBFEB8874}" dt="2021-09-12T07:09:25.594" v="622" actId="6549"/>
        <pc:sldMkLst>
          <pc:docMk/>
          <pc:sldMk cId="566168150" sldId="617"/>
        </pc:sldMkLst>
        <pc:spChg chg="mod">
          <ac:chgData name="강환수" userId="f1cac8d9-9172-4d6c-9b10-74cb51d57900" providerId="ADAL" clId="{BCA7452B-B0BE-4995-99AF-1EACBFEB8874}" dt="2021-09-12T07:09:25.594" v="622" actId="6549"/>
          <ac:spMkLst>
            <pc:docMk/>
            <pc:sldMk cId="566168150" sldId="617"/>
            <ac:spMk id="3" creationId="{B47D13C6-9BCE-406A-80B6-344BCDDFA3D5}"/>
          </ac:spMkLst>
        </pc:spChg>
        <pc:spChg chg="mod">
          <ac:chgData name="강환수" userId="f1cac8d9-9172-4d6c-9b10-74cb51d57900" providerId="ADAL" clId="{BCA7452B-B0BE-4995-99AF-1EACBFEB8874}" dt="2021-09-12T07:07:05.956" v="491"/>
          <ac:spMkLst>
            <pc:docMk/>
            <pc:sldMk cId="566168150" sldId="617"/>
            <ac:spMk id="4" creationId="{0CEDAF0F-D03A-4E9C-A786-C50158450586}"/>
          </ac:spMkLst>
        </pc:spChg>
      </pc:sldChg>
      <pc:sldChg chg="addSp modSp add">
        <pc:chgData name="강환수" userId="f1cac8d9-9172-4d6c-9b10-74cb51d57900" providerId="ADAL" clId="{BCA7452B-B0BE-4995-99AF-1EACBFEB8874}" dt="2021-09-12T08:04:17.304" v="1111" actId="14100"/>
        <pc:sldMkLst>
          <pc:docMk/>
          <pc:sldMk cId="3608525687" sldId="623"/>
        </pc:sldMkLst>
        <pc:picChg chg="add mod">
          <ac:chgData name="강환수" userId="f1cac8d9-9172-4d6c-9b10-74cb51d57900" providerId="ADAL" clId="{BCA7452B-B0BE-4995-99AF-1EACBFEB8874}" dt="2021-09-12T08:04:17.304" v="1111" actId="14100"/>
          <ac:picMkLst>
            <pc:docMk/>
            <pc:sldMk cId="3608525687" sldId="623"/>
            <ac:picMk id="4098" creationId="{49A85C68-39EE-4C70-8C75-02510F7DCBE3}"/>
          </ac:picMkLst>
        </pc:picChg>
      </pc:sldChg>
      <pc:sldChg chg="modSp add">
        <pc:chgData name="강환수" userId="f1cac8d9-9172-4d6c-9b10-74cb51d57900" providerId="ADAL" clId="{BCA7452B-B0BE-4995-99AF-1EACBFEB8874}" dt="2021-09-12T07:39:16.228" v="898" actId="6549"/>
        <pc:sldMkLst>
          <pc:docMk/>
          <pc:sldMk cId="1413924869" sldId="625"/>
        </pc:sldMkLst>
        <pc:spChg chg="mod">
          <ac:chgData name="강환수" userId="f1cac8d9-9172-4d6c-9b10-74cb51d57900" providerId="ADAL" clId="{BCA7452B-B0BE-4995-99AF-1EACBFEB8874}" dt="2021-09-12T07:39:16.228" v="898" actId="6549"/>
          <ac:spMkLst>
            <pc:docMk/>
            <pc:sldMk cId="1413924869" sldId="625"/>
            <ac:spMk id="3" creationId="{39651670-4D3B-4587-91B9-838E9BE884D3}"/>
          </ac:spMkLst>
        </pc:spChg>
        <pc:spChg chg="mod">
          <ac:chgData name="강환수" userId="f1cac8d9-9172-4d6c-9b10-74cb51d57900" providerId="ADAL" clId="{BCA7452B-B0BE-4995-99AF-1EACBFEB8874}" dt="2021-09-12T07:36:42.330" v="776"/>
          <ac:spMkLst>
            <pc:docMk/>
            <pc:sldMk cId="1413924869" sldId="625"/>
            <ac:spMk id="4" creationId="{330ED590-20E7-4683-832C-ED104D8F1026}"/>
          </ac:spMkLst>
        </pc:spChg>
      </pc:sldChg>
      <pc:sldChg chg="add">
        <pc:chgData name="강환수" userId="f1cac8d9-9172-4d6c-9b10-74cb51d57900" providerId="ADAL" clId="{BCA7452B-B0BE-4995-99AF-1EACBFEB8874}" dt="2021-09-12T07:36:22.915" v="764"/>
        <pc:sldMkLst>
          <pc:docMk/>
          <pc:sldMk cId="845166567" sldId="626"/>
        </pc:sldMkLst>
      </pc:sldChg>
      <pc:sldChg chg="modSp add">
        <pc:chgData name="강환수" userId="f1cac8d9-9172-4d6c-9b10-74cb51d57900" providerId="ADAL" clId="{BCA7452B-B0BE-4995-99AF-1EACBFEB8874}" dt="2021-09-12T07:45:43.332" v="1033" actId="20577"/>
        <pc:sldMkLst>
          <pc:docMk/>
          <pc:sldMk cId="792906912" sldId="627"/>
        </pc:sldMkLst>
        <pc:spChg chg="mod">
          <ac:chgData name="강환수" userId="f1cac8d9-9172-4d6c-9b10-74cb51d57900" providerId="ADAL" clId="{BCA7452B-B0BE-4995-99AF-1EACBFEB8874}" dt="2021-09-12T07:45:43.332" v="1033" actId="20577"/>
          <ac:spMkLst>
            <pc:docMk/>
            <pc:sldMk cId="792906912" sldId="627"/>
            <ac:spMk id="3" creationId="{E2A46B74-2506-41CE-A214-2C3F2C9A6901}"/>
          </ac:spMkLst>
        </pc:spChg>
        <pc:spChg chg="mod">
          <ac:chgData name="강환수" userId="f1cac8d9-9172-4d6c-9b10-74cb51d57900" providerId="ADAL" clId="{BCA7452B-B0BE-4995-99AF-1EACBFEB8874}" dt="2021-09-12T07:42:36.213" v="908"/>
          <ac:spMkLst>
            <pc:docMk/>
            <pc:sldMk cId="792906912" sldId="627"/>
            <ac:spMk id="4" creationId="{97A3AD62-F232-493F-A76C-5E9F97CDEC5E}"/>
          </ac:spMkLst>
        </pc:spChg>
      </pc:sldChg>
      <pc:sldChg chg="addSp delSp add">
        <pc:chgData name="강환수" userId="f1cac8d9-9172-4d6c-9b10-74cb51d57900" providerId="ADAL" clId="{BCA7452B-B0BE-4995-99AF-1EACBFEB8874}" dt="2021-09-12T08:36:15.061" v="1299"/>
        <pc:sldMkLst>
          <pc:docMk/>
          <pc:sldMk cId="1009005598" sldId="633"/>
        </pc:sldMkLst>
        <pc:picChg chg="add del">
          <ac:chgData name="강환수" userId="f1cac8d9-9172-4d6c-9b10-74cb51d57900" providerId="ADAL" clId="{BCA7452B-B0BE-4995-99AF-1EACBFEB8874}" dt="2021-09-12T08:36:15.061" v="1299"/>
          <ac:picMkLst>
            <pc:docMk/>
            <pc:sldMk cId="1009005598" sldId="633"/>
            <ac:picMk id="5" creationId="{9244DF6D-8CA8-4DA9-8013-9CD3C13CABA7}"/>
          </ac:picMkLst>
        </pc:picChg>
      </pc:sldChg>
      <pc:sldChg chg="add">
        <pc:chgData name="강환수" userId="f1cac8d9-9172-4d6c-9b10-74cb51d57900" providerId="ADAL" clId="{BCA7452B-B0BE-4995-99AF-1EACBFEB8874}" dt="2021-09-12T07:55:05.975" v="1105"/>
        <pc:sldMkLst>
          <pc:docMk/>
          <pc:sldMk cId="2078278563" sldId="6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.com/git-tutorial/git-workflow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.com/git-tutorial/git-workflow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7977" y="883999"/>
            <a:ext cx="6702476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저장소와 작업디렉토리 확인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5-1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add</a:t>
            </a: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status</a:t>
            </a: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</a:t>
            </a: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log –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 [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파일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]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8231" y="573272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42593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마스터의 버전 기록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GUI</a:t>
            </a:r>
            <a:r>
              <a:rPr lang="ko-KR" altLang="en-US" dirty="0"/>
              <a:t>에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4" y="1498876"/>
            <a:ext cx="7552483" cy="45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GUI</a:t>
            </a:r>
            <a:r>
              <a:rPr lang="ko-KR" altLang="en-US" dirty="0"/>
              <a:t>에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56" y="1289890"/>
            <a:ext cx="8028622" cy="48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git-study.txt</a:t>
            </a:r>
            <a:r>
              <a:rPr lang="ko-KR" altLang="en-US" dirty="0"/>
              <a:t>의 상태</a:t>
            </a:r>
            <a:endParaRPr lang="en-US" altLang="ko-KR" dirty="0"/>
          </a:p>
          <a:p>
            <a:pPr lvl="1"/>
            <a:r>
              <a:rPr lang="ko-KR" altLang="en-US" dirty="0"/>
              <a:t>커밋해 버전 </a:t>
            </a:r>
            <a:r>
              <a:rPr lang="en-US" altLang="ko-KR" dirty="0"/>
              <a:t>history</a:t>
            </a:r>
            <a:r>
              <a:rPr lang="ko-KR" altLang="en-US" dirty="0"/>
              <a:t>에 저장된 버전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아직 </a:t>
            </a:r>
            <a:r>
              <a:rPr lang="en-US" altLang="ko-KR" dirty="0"/>
              <a:t>modified</a:t>
            </a:r>
            <a:r>
              <a:rPr lang="ko-KR" altLang="en-US" dirty="0"/>
              <a:t>로 작업 디렉토리에 남아 있는 상태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 상태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0453" y="1733550"/>
            <a:ext cx="29787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+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+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+	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+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00453" y="36368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/>
              <a:t>@@ -1,4 +1,9 @@</a:t>
            </a:r>
          </a:p>
          <a:p>
            <a:r>
              <a:rPr lang="ko-KR" altLang="en-US" sz="1400" b="1" dirty="0"/>
              <a:t> 깃은 3 가지 </a:t>
            </a:r>
            <a:r>
              <a:rPr lang="ko-KR" altLang="en-US" sz="1400" b="1" dirty="0" err="1"/>
              <a:t>플로루</a:t>
            </a:r>
            <a:r>
              <a:rPr lang="ko-KR" altLang="en-US" sz="1400" b="1" dirty="0"/>
              <a:t> 상태를 이동</a:t>
            </a:r>
          </a:p>
          <a:p>
            <a:r>
              <a:rPr lang="ko-KR" altLang="en-US" sz="1400" b="1" dirty="0"/>
              <a:t> 	- 작업 디렉토리</a:t>
            </a:r>
          </a:p>
          <a:p>
            <a:r>
              <a:rPr lang="ko-KR" altLang="en-US" sz="1400" b="1" dirty="0"/>
              <a:t> 	- </a:t>
            </a:r>
            <a:r>
              <a:rPr lang="ko-KR" altLang="en-US" sz="1400" b="1" dirty="0" err="1"/>
              <a:t>스테이징</a:t>
            </a:r>
            <a:r>
              <a:rPr lang="ko-KR" altLang="en-US" sz="1400" b="1" dirty="0"/>
              <a:t> 영역(</a:t>
            </a:r>
            <a:r>
              <a:rPr lang="ko-KR" altLang="en-US" sz="1400" b="1" dirty="0" err="1"/>
              <a:t>index</a:t>
            </a:r>
            <a:r>
              <a:rPr lang="ko-KR" altLang="en-US" sz="1400" b="1" dirty="0"/>
              <a:t>)</a:t>
            </a:r>
          </a:p>
          <a:p>
            <a:r>
              <a:rPr lang="ko-KR" altLang="en-US" sz="1400" b="1" dirty="0"/>
              <a:t>-	- 저장소(깃 디렉토리)</a:t>
            </a:r>
          </a:p>
          <a:p>
            <a:r>
              <a:rPr lang="ko-KR" altLang="en-US" sz="1400" b="1" dirty="0"/>
              <a:t>\ </a:t>
            </a:r>
            <a:r>
              <a:rPr lang="ko-KR" altLang="en-US" sz="1400" b="1" dirty="0" err="1"/>
              <a:t>No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newline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at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end</a:t>
            </a:r>
            <a:r>
              <a:rPr lang="ko-KR" altLang="en-US" sz="1400" b="1" dirty="0"/>
              <a:t> of </a:t>
            </a:r>
            <a:r>
              <a:rPr lang="ko-KR" altLang="en-US" sz="1400" b="1" dirty="0" err="1"/>
              <a:t>file</a:t>
            </a:r>
            <a:endParaRPr lang="ko-KR" altLang="en-US" sz="1400" b="1" dirty="0"/>
          </a:p>
          <a:p>
            <a:r>
              <a:rPr lang="ko-KR" altLang="en-US" sz="1400" b="1" dirty="0"/>
              <a:t>+	- 저장소(깃 디렉토리)</a:t>
            </a:r>
          </a:p>
          <a:p>
            <a:r>
              <a:rPr lang="ko-KR" altLang="en-US" sz="1400" b="1" dirty="0"/>
              <a:t>+</a:t>
            </a:r>
          </a:p>
          <a:p>
            <a:r>
              <a:rPr lang="ko-KR" altLang="en-US" sz="1400" b="1" dirty="0"/>
              <a:t>+깃 명령어</a:t>
            </a:r>
          </a:p>
          <a:p>
            <a:r>
              <a:rPr lang="ko-KR" altLang="en-US" sz="1400" b="1" dirty="0"/>
              <a:t>+	</a:t>
            </a:r>
            <a:r>
              <a:rPr lang="ko-KR" altLang="en-US" sz="1400" b="1" dirty="0" err="1"/>
              <a:t>git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add</a:t>
            </a:r>
            <a:endParaRPr lang="ko-KR" altLang="en-US" sz="1400" b="1" dirty="0"/>
          </a:p>
          <a:p>
            <a:r>
              <a:rPr lang="ko-KR" altLang="en-US" sz="1400" b="1" dirty="0"/>
              <a:t>+	</a:t>
            </a:r>
            <a:r>
              <a:rPr lang="ko-KR" altLang="en-US" sz="1400" b="1" dirty="0" err="1"/>
              <a:t>git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status</a:t>
            </a:r>
            <a:endParaRPr lang="ko-KR" altLang="en-US" sz="1400" b="1" dirty="0"/>
          </a:p>
          <a:p>
            <a:r>
              <a:rPr lang="ko-KR" altLang="en-US" sz="1400" b="1" dirty="0"/>
              <a:t>+	</a:t>
            </a:r>
            <a:r>
              <a:rPr lang="ko-KR" altLang="en-US" sz="1400" b="1" dirty="0" err="1"/>
              <a:t>git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commit</a:t>
            </a:r>
            <a:endParaRPr lang="ko-KR" altLang="en-US" sz="1400" b="1" dirty="0"/>
          </a:p>
          <a:p>
            <a:r>
              <a:rPr lang="ko-KR" altLang="en-US" sz="1400" b="1" dirty="0"/>
              <a:t>\ </a:t>
            </a:r>
            <a:r>
              <a:rPr lang="ko-KR" altLang="en-US" sz="1400" b="1" dirty="0" err="1"/>
              <a:t>No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newline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at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end</a:t>
            </a:r>
            <a:r>
              <a:rPr lang="ko-KR" altLang="en-US" sz="1400" b="1" dirty="0"/>
              <a:t> of </a:t>
            </a:r>
            <a:r>
              <a:rPr lang="ko-KR" altLang="en-US" sz="1400" b="1" dirty="0" err="1"/>
              <a:t>file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504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7979" y="1165939"/>
            <a:ext cx="6702476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저장소와 작업디렉토리 확인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6-1, 2</a:t>
            </a: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add</a:t>
            </a: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status</a:t>
            </a: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 -am</a:t>
            </a: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log –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 [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파일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]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8231" y="588512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427782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Untracked</a:t>
            </a:r>
            <a:r>
              <a:rPr lang="ko-KR" altLang="en-US" dirty="0"/>
              <a:t>에서</a:t>
            </a:r>
            <a:r>
              <a:rPr lang="en-US" altLang="ko-KR" dirty="0"/>
              <a:t> Index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/>
              <a:t>Modified</a:t>
            </a:r>
            <a:r>
              <a:rPr lang="ko-KR" altLang="en-US" dirty="0"/>
              <a:t>에서 </a:t>
            </a:r>
            <a:r>
              <a:rPr lang="en-US" altLang="ko-KR" dirty="0"/>
              <a:t>Index</a:t>
            </a:r>
            <a:r>
              <a:rPr lang="ko-KR" altLang="en-US" dirty="0"/>
              <a:t>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8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저장소를 만들거나</a:t>
            </a:r>
            <a:endParaRPr lang="en-US" altLang="ko-KR" dirty="0"/>
          </a:p>
          <a:p>
            <a:r>
              <a:rPr lang="ko-KR" altLang="en-US" dirty="0"/>
              <a:t>다른 저장소의 </a:t>
            </a:r>
            <a:r>
              <a:rPr lang="en-US" altLang="ko-KR" dirty="0"/>
              <a:t>URL</a:t>
            </a:r>
            <a:r>
              <a:rPr lang="ko-KR" altLang="en-US" dirty="0"/>
              <a:t>을 이용해 저장소를 복사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.</a:t>
            </a:r>
            <a:endParaRPr lang="ko-KR" altLang="en-US" dirty="0"/>
          </a:p>
          <a:p>
            <a:pPr lvl="1"/>
            <a:r>
              <a:rPr lang="ko-KR" altLang="en-US" dirty="0"/>
              <a:t>현 폴더에 저장소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[project-name]</a:t>
            </a:r>
            <a:endParaRPr lang="ko-KR" altLang="en-US" dirty="0"/>
          </a:p>
          <a:p>
            <a:pPr lvl="1"/>
            <a:r>
              <a:rPr lang="ko-KR" altLang="en-US" dirty="0"/>
              <a:t>지정된 이름의 폴더를 만들면서 저장소 생성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36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4DB3B3-457B-4D81-A105-52B4F09EA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8476A-62FA-4A1F-8663-25444E6A7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상태 정보 보이기</a:t>
            </a:r>
          </a:p>
          <a:p>
            <a:pPr lvl="1"/>
            <a:r>
              <a:rPr lang="ko-KR" altLang="en-US" dirty="0"/>
              <a:t>로컬 저장소에 추가할 준비가 된 모든 수정된 파일을 나열</a:t>
            </a:r>
            <a:endParaRPr lang="en-US" altLang="ko-KR" dirty="0"/>
          </a:p>
          <a:p>
            <a:pPr lvl="2"/>
            <a:r>
              <a:rPr lang="en-US" altLang="ko-KR" dirty="0"/>
              <a:t>on branch master : </a:t>
            </a:r>
            <a:r>
              <a:rPr lang="ko-KR" altLang="en-US" dirty="0"/>
              <a:t>현재 </a:t>
            </a:r>
            <a:r>
              <a:rPr lang="en-US" altLang="ko-KR" dirty="0"/>
              <a:t>master </a:t>
            </a:r>
            <a:r>
              <a:rPr lang="ko-KR" altLang="en-US" dirty="0" err="1"/>
              <a:t>브랜치라는</a:t>
            </a:r>
            <a:r>
              <a:rPr lang="ko-KR" altLang="en-US" dirty="0"/>
              <a:t> 뜻</a:t>
            </a:r>
          </a:p>
          <a:p>
            <a:pPr lvl="2"/>
            <a:r>
              <a:rPr lang="en-US" altLang="ko-KR" dirty="0"/>
              <a:t>no commits yet : </a:t>
            </a:r>
            <a:r>
              <a:rPr lang="ko-KR" altLang="en-US" dirty="0"/>
              <a:t>아직 커밋한 파일이 없음</a:t>
            </a:r>
          </a:p>
          <a:p>
            <a:pPr lvl="2"/>
            <a:r>
              <a:rPr lang="en-US" altLang="ko-KR" dirty="0"/>
              <a:t>nothing to commit : </a:t>
            </a:r>
            <a:r>
              <a:rPr lang="ko-KR" altLang="en-US" dirty="0"/>
              <a:t>현재 커밋할 파일이 없음</a:t>
            </a:r>
          </a:p>
          <a:p>
            <a:pPr lvl="2"/>
            <a:r>
              <a:rPr lang="en-US" altLang="ko-KR" dirty="0"/>
              <a:t>untracked files : </a:t>
            </a:r>
            <a:r>
              <a:rPr lang="ko-KR" altLang="en-US" dirty="0"/>
              <a:t>한 번도 </a:t>
            </a:r>
            <a:r>
              <a:rPr lang="en-US" altLang="ko-KR" dirty="0"/>
              <a:t>(</a:t>
            </a:r>
            <a:r>
              <a:rPr lang="ko-KR" altLang="en-US" dirty="0" err="1"/>
              <a:t>버전관리</a:t>
            </a:r>
            <a:r>
              <a:rPr lang="en-US" altLang="ko-KR" dirty="0"/>
              <a:t>)</a:t>
            </a:r>
            <a:r>
              <a:rPr lang="ko-KR" altLang="en-US" dirty="0"/>
              <a:t>하지 않은 파일이 존재함</a:t>
            </a:r>
          </a:p>
          <a:p>
            <a:pPr lvl="2"/>
            <a:r>
              <a:rPr lang="en-US" altLang="ko-KR" dirty="0"/>
              <a:t>Changes to be committed : </a:t>
            </a:r>
            <a:r>
              <a:rPr lang="ko-KR" altLang="en-US" dirty="0" err="1"/>
              <a:t>커밋</a:t>
            </a:r>
            <a:r>
              <a:rPr lang="ko-KR" altLang="en-US" dirty="0"/>
              <a:t> 가능</a:t>
            </a:r>
          </a:p>
          <a:p>
            <a:pPr lvl="2"/>
            <a:r>
              <a:rPr lang="en-US" altLang="ko-KR" dirty="0"/>
              <a:t>Changes not staged for commit</a:t>
            </a:r>
          </a:p>
          <a:p>
            <a:pPr lvl="3"/>
            <a:r>
              <a:rPr lang="ko-KR" altLang="en-US" dirty="0" err="1"/>
              <a:t>커밋을</a:t>
            </a:r>
            <a:r>
              <a:rPr lang="ko-KR" altLang="en-US" dirty="0"/>
              <a:t> 위해 준비되지 않은 수정 사항</a:t>
            </a:r>
            <a:endParaRPr lang="en-US" altLang="ko-KR" dirty="0"/>
          </a:p>
          <a:p>
            <a:pPr lvl="3"/>
            <a:r>
              <a:rPr lang="ko-KR" altLang="en-US" dirty="0"/>
              <a:t>변경된 파일이 아직 스테이지에 올라가지 않았음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AB4892-0C91-42F0-B21B-E5230C326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git status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76AC90-4B26-44FD-B342-95E67B7072C2}"/>
              </a:ext>
            </a:extLst>
          </p:cNvPr>
          <p:cNvSpPr/>
          <p:nvPr/>
        </p:nvSpPr>
        <p:spPr>
          <a:xfrm>
            <a:off x="82123" y="6486295"/>
            <a:ext cx="6439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https://dzone.com/articles/git-tutorial-commands-and-operations-in-git</a:t>
            </a:r>
          </a:p>
        </p:txBody>
      </p:sp>
      <p:pic>
        <p:nvPicPr>
          <p:cNvPr id="1026" name="Picture 2" descr="Git 상태 예">
            <a:extLst>
              <a:ext uri="{FF2B5EF4-FFF2-40B4-BE49-F238E27FC236}">
                <a16:creationId xmlns:a16="http://schemas.microsoft.com/office/drawing/2014/main" id="{C6079BFF-DBE5-449B-ABBC-EF5B562A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25" y="3959514"/>
            <a:ext cx="6885061" cy="22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7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깃 </a:t>
            </a:r>
            <a:r>
              <a:rPr lang="ko-KR" altLang="en-US" dirty="0" err="1"/>
              <a:t>리포지토리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</a:t>
            </a:r>
          </a:p>
          <a:p>
            <a:pPr lvl="2"/>
            <a:r>
              <a:rPr lang="ko-KR" altLang="en-US" dirty="0"/>
              <a:t>메시지를 입력하기 위한 디폴트 에디터에서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작업디렉토리에서</a:t>
            </a:r>
            <a:r>
              <a:rPr lang="en-US" altLang="ko-KR" dirty="0"/>
              <a:t> index</a:t>
            </a:r>
            <a:r>
              <a:rPr lang="ko-KR" altLang="en-US" dirty="0"/>
              <a:t>를 거치지 않고 바로 깃 </a:t>
            </a:r>
            <a:r>
              <a:rPr lang="ko-KR" altLang="en-US" dirty="0" err="1"/>
              <a:t>레포지토리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–am</a:t>
            </a:r>
          </a:p>
          <a:p>
            <a:pPr lvl="2"/>
            <a:r>
              <a:rPr lang="ko-KR" altLang="en-US" dirty="0"/>
              <a:t>메시지를 입력하기 위한 디폴트 에디터에서 입력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 -m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 -m</a:t>
            </a:r>
          </a:p>
          <a:p>
            <a:pPr lvl="2"/>
            <a:r>
              <a:rPr lang="ko-KR" altLang="en-US" dirty="0"/>
              <a:t>메시지를 입력하기 위한 디폴트 에디터에서 입력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09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기록</a:t>
            </a:r>
            <a:r>
              <a:rPr lang="en-US" altLang="ko-KR" dirty="0"/>
              <a:t>(history) </a:t>
            </a:r>
            <a:r>
              <a:rPr lang="ko-KR" altLang="en-US" dirty="0"/>
              <a:t>보기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특정 파일의 </a:t>
            </a:r>
            <a:r>
              <a:rPr lang="ko-KR" altLang="en-US" dirty="0" err="1"/>
              <a:t>커밋</a:t>
            </a:r>
            <a:r>
              <a:rPr lang="ko-KR" altLang="en-US" dirty="0"/>
              <a:t> 기록 보기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–p [file]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Commit</a:t>
            </a:r>
            <a:r>
              <a:rPr lang="ko-KR" altLang="en-US" dirty="0"/>
              <a:t> </a:t>
            </a:r>
            <a:r>
              <a:rPr lang="en-US" altLang="ko-KR" dirty="0"/>
              <a:t>ID: </a:t>
            </a:r>
            <a:r>
              <a:rPr lang="ko-KR" altLang="en-US" dirty="0" err="1"/>
              <a:t>해쉬코드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"ec72682f07e02f85648bfb7afb82fd097655f08f"  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유일한 값</a:t>
            </a:r>
            <a:endParaRPr lang="en-US" altLang="ko-KR" dirty="0"/>
          </a:p>
          <a:p>
            <a:pPr lvl="2"/>
            <a:r>
              <a:rPr lang="en-US" altLang="ko-KR" dirty="0"/>
              <a:t>commit </a:t>
            </a:r>
            <a:r>
              <a:rPr lang="ko-KR" altLang="en-US" dirty="0"/>
              <a:t>할 때 </a:t>
            </a:r>
            <a:r>
              <a:rPr lang="en-US" altLang="ko-KR" dirty="0"/>
              <a:t>SHA-1 </a:t>
            </a:r>
            <a:r>
              <a:rPr lang="ko-KR" altLang="en-US" dirty="0"/>
              <a:t>해시를 사용하여 만들어진 </a:t>
            </a:r>
            <a:r>
              <a:rPr lang="ko-KR" altLang="en-US" dirty="0" err="1"/>
              <a:t>체크섬</a:t>
            </a:r>
            <a:r>
              <a:rPr lang="en-US" altLang="ko-KR" dirty="0"/>
              <a:t>(hash)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2"/>
            <a:r>
              <a:rPr lang="en-US" altLang="ko-KR" dirty="0"/>
              <a:t>40</a:t>
            </a:r>
            <a:r>
              <a:rPr lang="ko-KR" altLang="en-US" dirty="0"/>
              <a:t>자 길이의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3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 </a:t>
            </a:r>
            <a:r>
              <a:rPr lang="ko-KR" altLang="en-US" dirty="0" err="1"/>
              <a:t>커밋에</a:t>
            </a:r>
            <a:r>
              <a:rPr lang="ko-KR" altLang="en-US" dirty="0"/>
              <a:t> 포함된 변경 사항과 메타데이터를 표시</a:t>
            </a:r>
            <a:endParaRPr lang="en-US" altLang="ko-KR" dirty="0"/>
          </a:p>
          <a:p>
            <a:pPr lvl="1"/>
            <a:r>
              <a:rPr lang="en-US" altLang="ko-KR" dirty="0"/>
              <a:t>$ git show</a:t>
            </a:r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브랜치의</a:t>
            </a:r>
            <a:r>
              <a:rPr lang="ko-KR" altLang="en-US" dirty="0"/>
              <a:t> 가장 최근 </a:t>
            </a:r>
            <a:r>
              <a:rPr lang="ko-KR" altLang="en-US" dirty="0" err="1"/>
              <a:t>커밋</a:t>
            </a:r>
            <a:r>
              <a:rPr lang="ko-KR" altLang="en-US" dirty="0"/>
              <a:t> 정보를 확인함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</a:t>
            </a:r>
            <a:r>
              <a:rPr lang="ko-KR" altLang="en-US" dirty="0" err="1"/>
              <a:t>커밋해시값</a:t>
            </a:r>
            <a:endParaRPr lang="en-US" altLang="ko-KR" dirty="0"/>
          </a:p>
          <a:p>
            <a:pPr lvl="2"/>
            <a:r>
              <a:rPr lang="ko-KR" altLang="en-US" dirty="0"/>
              <a:t>특정 </a:t>
            </a:r>
            <a:r>
              <a:rPr lang="ko-KR" altLang="en-US" dirty="0" err="1"/>
              <a:t>커밋</a:t>
            </a:r>
            <a:r>
              <a:rPr lang="ko-KR" altLang="en-US" dirty="0"/>
              <a:t> 정보를 확인함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HEAD</a:t>
            </a:r>
          </a:p>
          <a:p>
            <a:pPr lvl="2"/>
            <a:r>
              <a:rPr lang="en-US" altLang="ko-KR" dirty="0"/>
              <a:t>HEAD </a:t>
            </a:r>
            <a:r>
              <a:rPr lang="ko-KR" altLang="en-US" dirty="0"/>
              <a:t>포인터가 가리키는 </a:t>
            </a:r>
            <a:r>
              <a:rPr lang="ko-KR" altLang="en-US" dirty="0" err="1"/>
              <a:t>커밋</a:t>
            </a:r>
            <a:r>
              <a:rPr lang="ko-KR" altLang="en-US" dirty="0"/>
              <a:t> 정보를 확인함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</a:t>
            </a:r>
            <a:r>
              <a:rPr lang="ko-KR" altLang="en-US" dirty="0" err="1"/>
              <a:t>커밋해시값</a:t>
            </a:r>
            <a:r>
              <a:rPr lang="ko-KR" altLang="en-US" dirty="0"/>
              <a:t> 또는 </a:t>
            </a:r>
            <a:r>
              <a:rPr lang="en-US" altLang="ko-KR" dirty="0"/>
              <a:t>HEAD^:</a:t>
            </a:r>
          </a:p>
          <a:p>
            <a:pPr lvl="2"/>
            <a:r>
              <a:rPr lang="en-US" altLang="ko-KR" dirty="0"/>
              <a:t>^</a:t>
            </a:r>
            <a:r>
              <a:rPr lang="ko-KR" altLang="en-US" dirty="0"/>
              <a:t>표시 한 개면 한 개전 두 개면 두 개전</a:t>
            </a:r>
            <a:r>
              <a:rPr lang="en-US" altLang="ko-KR" dirty="0"/>
              <a:t>, </a:t>
            </a:r>
            <a:r>
              <a:rPr lang="ko-KR" altLang="en-US" dirty="0" err="1"/>
              <a:t>갯수로</a:t>
            </a:r>
            <a:r>
              <a:rPr lang="ko-KR" altLang="en-US" dirty="0"/>
              <a:t> 얼마나 이전 값인지 알 수 있음</a:t>
            </a:r>
          </a:p>
          <a:p>
            <a:pPr lvl="2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a87f2cc^</a:t>
            </a:r>
          </a:p>
          <a:p>
            <a:pPr lvl="2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HEAD^^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</a:t>
            </a:r>
            <a:r>
              <a:rPr lang="ko-KR" altLang="en-US" dirty="0" err="1"/>
              <a:t>커밋해시값</a:t>
            </a:r>
            <a:r>
              <a:rPr lang="ko-KR" altLang="en-US" dirty="0"/>
              <a:t> 또는 </a:t>
            </a:r>
            <a:r>
              <a:rPr lang="en-US" altLang="ko-KR" dirty="0"/>
              <a:t>HEAD~</a:t>
            </a:r>
            <a:r>
              <a:rPr lang="ko-KR" altLang="en-US" dirty="0"/>
              <a:t>숫자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~</a:t>
            </a:r>
            <a:r>
              <a:rPr lang="ko-KR" altLang="en-US" dirty="0"/>
              <a:t>숫자 는 명시적으로 몇개 전인지 표시</a:t>
            </a:r>
            <a:endParaRPr lang="en-US" altLang="ko-KR" dirty="0"/>
          </a:p>
          <a:p>
            <a:pPr lvl="2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HEAD~3</a:t>
            </a:r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개전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HEAD~3^^</a:t>
            </a:r>
          </a:p>
          <a:p>
            <a:pPr lvl="2"/>
            <a:r>
              <a:rPr lang="en-US" altLang="ko-KR" dirty="0"/>
              <a:t>~ </a:t>
            </a:r>
            <a:r>
              <a:rPr lang="ko-KR" altLang="en-US" dirty="0"/>
              <a:t>표시와 </a:t>
            </a:r>
            <a:r>
              <a:rPr lang="en-US" altLang="ko-KR" dirty="0"/>
              <a:t>^ </a:t>
            </a:r>
            <a:r>
              <a:rPr lang="ko-KR" altLang="en-US" dirty="0"/>
              <a:t>표시 혼합 사용도 가능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개 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[commit]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12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동시에 존재</a:t>
            </a:r>
            <a:endParaRPr lang="en-US" altLang="ko-KR" dirty="0"/>
          </a:p>
          <a:p>
            <a:pPr lvl="1"/>
            <a:r>
              <a:rPr lang="ko-KR" altLang="en-US" dirty="0" err="1"/>
              <a:t>커밋을</a:t>
            </a:r>
            <a:r>
              <a:rPr lang="ko-KR" altLang="en-US" dirty="0"/>
              <a:t> 하면</a:t>
            </a:r>
            <a:endParaRPr lang="en-US" altLang="ko-KR" dirty="0"/>
          </a:p>
          <a:p>
            <a:pPr lvl="2"/>
            <a:r>
              <a:rPr lang="en-US" altLang="ko-KR" dirty="0"/>
              <a:t>Index </a:t>
            </a:r>
            <a:r>
              <a:rPr lang="ko-KR" altLang="en-US" dirty="0"/>
              <a:t>파일이 깃 디렉토리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스테이징</a:t>
            </a:r>
            <a:r>
              <a:rPr lang="ko-KR" altLang="en-US" dirty="0"/>
              <a:t> 상태에서 수정</a:t>
            </a:r>
          </a:p>
        </p:txBody>
      </p:sp>
      <p:pic>
        <p:nvPicPr>
          <p:cNvPr id="5" name="Picture 2" descr="https://media.vlpt.us/images/ppnrn/post/98c58a41-b255-4600-ae8b-b8eb87d68c21/image.png">
            <a:extLst>
              <a:ext uri="{FF2B5EF4-FFF2-40B4-BE49-F238E27FC236}">
                <a16:creationId xmlns:a16="http://schemas.microsoft.com/office/drawing/2014/main" id="{49A85C68-39EE-4C70-8C75-02510F7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79" y="2461959"/>
            <a:ext cx="6395308" cy="352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3771900" y="4533900"/>
            <a:ext cx="127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334000" y="4676775"/>
            <a:ext cx="1858032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40473" y="4595310"/>
            <a:ext cx="153920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파일 수정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1530" y="4686300"/>
            <a:ext cx="191110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commit</a:t>
            </a:r>
            <a:endParaRPr lang="ko-KR" altLang="en-US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9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2D47CC-5815-4429-B598-324208691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B3C7-3E1B-4913-9E03-61BDC3785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6FCC64-0BE5-4EA3-AB1E-C627192FD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 디렉토리와 </a:t>
            </a:r>
            <a:r>
              <a:rPr lang="ko-KR" altLang="en-US" dirty="0" err="1"/>
              <a:t>스테이징</a:t>
            </a:r>
            <a:r>
              <a:rPr lang="ko-KR" altLang="en-US" dirty="0"/>
              <a:t> 상태에서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DDDD2-43E2-49A8-87F9-D04AF725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0" y="2473230"/>
            <a:ext cx="5803885" cy="3873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560CF-4B95-4FC9-90AD-C0CF4E008990}"/>
              </a:ext>
            </a:extLst>
          </p:cNvPr>
          <p:cNvSpPr/>
          <p:nvPr/>
        </p:nvSpPr>
        <p:spPr>
          <a:xfrm>
            <a:off x="107092" y="6407925"/>
            <a:ext cx="6083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https://backlog.com/git-tutorial/git-workflow/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8" name="Picture 2" descr="https://media.vlpt.us/images/ppnrn/post/98c58a41-b255-4600-ae8b-b8eb87d68c21/image.png">
            <a:extLst>
              <a:ext uri="{FF2B5EF4-FFF2-40B4-BE49-F238E27FC236}">
                <a16:creationId xmlns:a16="http://schemas.microsoft.com/office/drawing/2014/main" id="{49A85C68-39EE-4C70-8C75-02510F7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6" y="805981"/>
            <a:ext cx="4035571" cy="22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98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현재의 실습 상태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7" y="1472418"/>
            <a:ext cx="5534025" cy="4743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635" y="691625"/>
            <a:ext cx="4785302" cy="60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스테이징</a:t>
            </a:r>
            <a:r>
              <a:rPr lang="ko-KR" altLang="en-US" dirty="0"/>
              <a:t> 영역을 거치지 않고 이동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–am “</a:t>
            </a:r>
            <a:r>
              <a:rPr lang="ko-KR" altLang="en-US" dirty="0"/>
              <a:t>한 번에 </a:t>
            </a:r>
            <a:r>
              <a:rPr lang="ko-KR" altLang="en-US" dirty="0" err="1"/>
              <a:t>커밋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디렉토리에서 바로 깃 저장소로 이동</a:t>
            </a:r>
          </a:p>
        </p:txBody>
      </p:sp>
    </p:spTree>
    <p:extLst>
      <p:ext uri="{BB962C8B-B14F-4D97-AF65-F5344CB8AC3E}">
        <p14:creationId xmlns:p14="http://schemas.microsoft.com/office/powerpoint/2010/main" val="283418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소스 파일 추가</a:t>
            </a:r>
            <a:endParaRPr lang="en-US" altLang="ko-KR" dirty="0"/>
          </a:p>
          <a:p>
            <a:pPr lvl="1"/>
            <a:r>
              <a:rPr lang="ko-KR" altLang="en-US" dirty="0"/>
              <a:t>파일</a:t>
            </a:r>
            <a:r>
              <a:rPr lang="en-US" altLang="ko-KR" dirty="0"/>
              <a:t> hello.py</a:t>
            </a:r>
          </a:p>
          <a:p>
            <a:pPr lvl="2"/>
            <a:r>
              <a:rPr lang="en-US" altLang="ko-KR" dirty="0"/>
              <a:t>print(‘Hello, Python!’)</a:t>
            </a:r>
          </a:p>
          <a:p>
            <a:r>
              <a:rPr lang="ko-KR" altLang="en-US" dirty="0" err="1"/>
              <a:t>커밋까지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hello.py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–m “</a:t>
            </a:r>
            <a:r>
              <a:rPr lang="ko-KR" altLang="en-US" dirty="0"/>
              <a:t>간단 출력</a:t>
            </a:r>
            <a:r>
              <a:rPr lang="en-US" altLang="ko-KR" dirty="0"/>
              <a:t>“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추가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97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작업하고 있는 </a:t>
            </a:r>
            <a:r>
              <a:rPr lang="en-US" altLang="ko-KR" dirty="0"/>
              <a:t>staging area</a:t>
            </a:r>
            <a:r>
              <a:rPr lang="ko-KR" altLang="en-US" dirty="0"/>
              <a:t>나 </a:t>
            </a:r>
            <a:r>
              <a:rPr lang="en-US" altLang="ko-KR" dirty="0"/>
              <a:t>working directory</a:t>
            </a:r>
            <a:r>
              <a:rPr lang="ko-KR" altLang="en-US" dirty="0"/>
              <a:t>에서 작업하는 내용을 초기화</a:t>
            </a:r>
            <a:r>
              <a:rPr lang="en-US" altLang="ko-KR" dirty="0"/>
              <a:t>(</a:t>
            </a:r>
            <a:r>
              <a:rPr lang="ko-KR" altLang="en-US" dirty="0"/>
              <a:t>되돌리는</a:t>
            </a:r>
            <a:r>
              <a:rPr lang="en-US" altLang="ko-KR" dirty="0"/>
              <a:t>)</a:t>
            </a:r>
            <a:r>
              <a:rPr lang="ko-KR" altLang="en-US" dirty="0"/>
              <a:t> 하는 방법</a:t>
            </a:r>
            <a:endParaRPr lang="en-US" altLang="ko-KR" dirty="0"/>
          </a:p>
          <a:p>
            <a:r>
              <a:rPr lang="en-US" altLang="ko-KR" dirty="0" err="1"/>
              <a:t>unstaging</a:t>
            </a:r>
            <a:r>
              <a:rPr lang="en-US" altLang="ko-KR" dirty="0"/>
              <a:t> a staged file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restore --staged </a:t>
            </a:r>
            <a:r>
              <a:rPr lang="ko-KR" altLang="en-US" dirty="0"/>
              <a:t>파일명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reset HEAD </a:t>
            </a:r>
            <a:r>
              <a:rPr lang="ko-KR" altLang="en-US" dirty="0"/>
              <a:t>파일명 </a:t>
            </a:r>
            <a:endParaRPr lang="en-US" altLang="ko-KR" dirty="0"/>
          </a:p>
          <a:p>
            <a:pPr lvl="2"/>
            <a:r>
              <a:rPr lang="en-US" altLang="ko-KR" dirty="0"/>
              <a:t># HEAD</a:t>
            </a:r>
            <a:r>
              <a:rPr lang="ko-KR" altLang="en-US" dirty="0"/>
              <a:t>가 가리키는 시점의 버전으로 파일을 </a:t>
            </a:r>
            <a:r>
              <a:rPr lang="en-US" altLang="ko-KR" dirty="0" err="1"/>
              <a:t>unstage</a:t>
            </a:r>
            <a:r>
              <a:rPr lang="ko-KR" altLang="en-US" dirty="0"/>
              <a:t>하고 되돌린다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unmodifing</a:t>
            </a:r>
            <a:r>
              <a:rPr lang="en-US" altLang="ko-KR" dirty="0"/>
              <a:t> a modified file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restore </a:t>
            </a:r>
            <a:r>
              <a:rPr lang="ko-KR" altLang="en-US" dirty="0"/>
              <a:t>파일명</a:t>
            </a:r>
          </a:p>
          <a:p>
            <a:pPr lvl="2"/>
            <a:r>
              <a:rPr lang="en-US" altLang="ko-KR" dirty="0"/>
              <a:t>modified </a:t>
            </a:r>
            <a:r>
              <a:rPr lang="ko-KR" altLang="en-US" dirty="0"/>
              <a:t>내용 삭제한다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수정한 내용을 삭제해버리고 기존 상태로 되돌린다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Discard Local change (</a:t>
            </a:r>
            <a:r>
              <a:rPr lang="ko-KR" altLang="en-US" dirty="0"/>
              <a:t>로컬 변화 취소하기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1A34B3-A597-4322-AA7B-6024B49E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38" y="3988885"/>
            <a:ext cx="4680897" cy="260002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89EC0E-EBC3-4EA1-B557-0BC3F0968CFE}"/>
              </a:ext>
            </a:extLst>
          </p:cNvPr>
          <p:cNvCxnSpPr/>
          <p:nvPr/>
        </p:nvCxnSpPr>
        <p:spPr>
          <a:xfrm flipH="1">
            <a:off x="4320830" y="4977083"/>
            <a:ext cx="823783" cy="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A36822-A63D-48E3-AAA1-85663F25B79E}"/>
              </a:ext>
            </a:extLst>
          </p:cNvPr>
          <p:cNvCxnSpPr/>
          <p:nvPr/>
        </p:nvCxnSpPr>
        <p:spPr>
          <a:xfrm flipH="1">
            <a:off x="3650619" y="5913255"/>
            <a:ext cx="823783" cy="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11058F-AA69-4340-A138-F32AABC87F97}"/>
              </a:ext>
            </a:extLst>
          </p:cNvPr>
          <p:cNvCxnSpPr>
            <a:cxnSpLocks/>
          </p:cNvCxnSpPr>
          <p:nvPr/>
        </p:nvCxnSpPr>
        <p:spPr>
          <a:xfrm>
            <a:off x="3259530" y="3265714"/>
            <a:ext cx="929915" cy="2603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426806-B4F0-4240-8691-0092F872E5F3}"/>
              </a:ext>
            </a:extLst>
          </p:cNvPr>
          <p:cNvCxnSpPr>
            <a:cxnSpLocks/>
          </p:cNvCxnSpPr>
          <p:nvPr/>
        </p:nvCxnSpPr>
        <p:spPr>
          <a:xfrm>
            <a:off x="3613295" y="1875812"/>
            <a:ext cx="1210630" cy="310127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수정 후</a:t>
            </a:r>
            <a:endParaRPr lang="en-US" altLang="ko-KR" dirty="0"/>
          </a:p>
          <a:p>
            <a:pPr lvl="1"/>
            <a:r>
              <a:rPr lang="ko-KR" altLang="en-US" dirty="0"/>
              <a:t> 파일</a:t>
            </a:r>
            <a:r>
              <a:rPr lang="en-US" altLang="ko-KR" dirty="0"/>
              <a:t> hello.py</a:t>
            </a:r>
          </a:p>
          <a:p>
            <a:pPr lvl="2"/>
            <a:r>
              <a:rPr lang="en-US" altLang="ko-KR" dirty="0"/>
              <a:t>print(‘Hello, Python!’)</a:t>
            </a:r>
          </a:p>
          <a:p>
            <a:pPr lvl="2"/>
            <a:r>
              <a:rPr lang="en-US" altLang="ko-KR" dirty="0"/>
              <a:t>s = list(“python’)</a:t>
            </a:r>
          </a:p>
          <a:p>
            <a:r>
              <a:rPr lang="ko-KR" altLang="en-US" dirty="0"/>
              <a:t>상태 보기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이전으로 되돌리기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restore hello.py</a:t>
            </a:r>
          </a:p>
          <a:p>
            <a:pPr lvl="2"/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디렉토리로 되돌리기</a:t>
            </a:r>
            <a:endParaRPr lang="en-US" altLang="ko-KR" dirty="0"/>
          </a:p>
          <a:p>
            <a:pPr lvl="2"/>
            <a:r>
              <a:rPr lang="en-US" altLang="ko-KR" dirty="0"/>
              <a:t>modified </a:t>
            </a:r>
            <a:r>
              <a:rPr lang="ko-KR" altLang="en-US" dirty="0"/>
              <a:t>내용 삭제</a:t>
            </a:r>
            <a:endParaRPr lang="en-US" altLang="ko-KR" dirty="0"/>
          </a:p>
          <a:p>
            <a:pPr lvl="3"/>
            <a:r>
              <a:rPr lang="ko-KR" altLang="en-US" dirty="0"/>
              <a:t>수정한 내용을 삭제해버리고 기존 상태로 되돌린다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파일 보기 다시 확인</a:t>
            </a:r>
            <a:endParaRPr lang="en-US" altLang="ko-KR" dirty="0"/>
          </a:p>
          <a:p>
            <a:pPr lvl="3"/>
            <a:r>
              <a:rPr lang="ko-KR" altLang="en-US" dirty="0"/>
              <a:t>이전 파일로 변경된 것을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추가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76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수정 후</a:t>
            </a:r>
            <a:endParaRPr lang="en-US" altLang="ko-KR" dirty="0"/>
          </a:p>
          <a:p>
            <a:pPr lvl="1"/>
            <a:r>
              <a:rPr lang="ko-KR" altLang="en-US" dirty="0"/>
              <a:t> 파일</a:t>
            </a:r>
            <a:r>
              <a:rPr lang="en-US" altLang="ko-KR" dirty="0"/>
              <a:t> hello.py</a:t>
            </a:r>
          </a:p>
          <a:p>
            <a:pPr lvl="2"/>
            <a:r>
              <a:rPr lang="en-US" altLang="ko-KR" dirty="0"/>
              <a:t>print(‘Hello, Python!’)</a:t>
            </a:r>
          </a:p>
          <a:p>
            <a:pPr lvl="2"/>
            <a:r>
              <a:rPr lang="en-US" altLang="ko-KR" dirty="0"/>
              <a:t>s = list(“python’)</a:t>
            </a:r>
          </a:p>
          <a:p>
            <a:endParaRPr lang="en-US" altLang="ko-KR" dirty="0"/>
          </a:p>
          <a:p>
            <a:r>
              <a:rPr lang="ko-KR" altLang="en-US" dirty="0"/>
              <a:t>바로</a:t>
            </a:r>
            <a:r>
              <a:rPr lang="en-US" altLang="ko-KR" dirty="0"/>
              <a:t> </a:t>
            </a:r>
            <a:r>
              <a:rPr lang="ko-KR" altLang="en-US" dirty="0" err="1"/>
              <a:t>커밋까지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 “</a:t>
            </a:r>
            <a:r>
              <a:rPr lang="ko-KR" altLang="en-US" dirty="0"/>
              <a:t>간단 문자열 리스트 생성</a:t>
            </a:r>
            <a:r>
              <a:rPr lang="en-US" altLang="ko-KR" dirty="0"/>
              <a:t>“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</a:t>
            </a:r>
          </a:p>
          <a:p>
            <a:pPr lvl="1"/>
            <a:r>
              <a:rPr lang="en-US" altLang="ko-KR" dirty="0"/>
              <a:t>$ git log -p hello.py 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추가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6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파일 수정 후</a:t>
            </a:r>
            <a:endParaRPr lang="en-US" altLang="ko-KR" dirty="0"/>
          </a:p>
          <a:p>
            <a:pPr lvl="1"/>
            <a:r>
              <a:rPr lang="ko-KR" altLang="en-US" dirty="0"/>
              <a:t> 파일</a:t>
            </a:r>
            <a:r>
              <a:rPr lang="en-US" altLang="ko-KR" dirty="0"/>
              <a:t> hello.py</a:t>
            </a:r>
          </a:p>
          <a:p>
            <a:pPr lvl="2"/>
            <a:r>
              <a:rPr lang="en-US" altLang="ko-KR" dirty="0"/>
              <a:t>print(‘Hello, Python!’)</a:t>
            </a:r>
          </a:p>
          <a:p>
            <a:pPr lvl="2"/>
            <a:r>
              <a:rPr lang="en-US" altLang="ko-KR" dirty="0"/>
              <a:t>s = list(“python’)</a:t>
            </a:r>
          </a:p>
          <a:p>
            <a:pPr lvl="2"/>
            <a:r>
              <a:rPr lang="en-US" altLang="ko-KR" dirty="0"/>
              <a:t>print(s)</a:t>
            </a:r>
          </a:p>
          <a:p>
            <a:pPr lvl="2"/>
            <a:endParaRPr lang="en-US" altLang="ko-KR" dirty="0"/>
          </a:p>
          <a:p>
            <a:r>
              <a:rPr lang="ko-KR" altLang="en-US" dirty="0" err="1"/>
              <a:t>스테이징</a:t>
            </a:r>
            <a:r>
              <a:rPr lang="en-US" altLang="ko-KR" dirty="0"/>
              <a:t> </a:t>
            </a:r>
            <a:r>
              <a:rPr lang="ko-KR" altLang="en-US" dirty="0"/>
              <a:t>영역으로 이동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hello.py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이전으로 되돌리기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restore --staged hello.py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다시 </a:t>
            </a:r>
            <a:r>
              <a:rPr lang="ko-KR" altLang="en-US" dirty="0" err="1"/>
              <a:t>스테이징</a:t>
            </a:r>
            <a:r>
              <a:rPr lang="en-US" altLang="ko-KR" dirty="0"/>
              <a:t> </a:t>
            </a:r>
            <a:r>
              <a:rPr lang="ko-KR" altLang="en-US" dirty="0"/>
              <a:t>영역으로 이동해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$ git add hello.py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 “</a:t>
            </a:r>
            <a:r>
              <a:rPr lang="ko-KR" altLang="en-US" dirty="0"/>
              <a:t>간단 문자열 출력</a:t>
            </a:r>
            <a:r>
              <a:rPr lang="en-US" altLang="ko-KR" dirty="0"/>
              <a:t>“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–p hello.py 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추가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06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2D47CC-5815-4429-B598-324208691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B3C7-3E1B-4913-9E03-61BDC3785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6FCC64-0BE5-4EA3-AB1E-C627192FD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 디렉토리와 </a:t>
            </a:r>
            <a:r>
              <a:rPr lang="ko-KR" altLang="en-US" dirty="0" err="1"/>
              <a:t>스테이징</a:t>
            </a:r>
            <a:r>
              <a:rPr lang="ko-KR" altLang="en-US" dirty="0"/>
              <a:t> 상태에서 이전 단계로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DDDD2-43E2-49A8-87F9-D04AF725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0" y="2032172"/>
            <a:ext cx="6710946" cy="44783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560CF-4B95-4FC9-90AD-C0CF4E008990}"/>
              </a:ext>
            </a:extLst>
          </p:cNvPr>
          <p:cNvSpPr/>
          <p:nvPr/>
        </p:nvSpPr>
        <p:spPr>
          <a:xfrm>
            <a:off x="107092" y="6529228"/>
            <a:ext cx="3821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https://backlog.com/git-tutorial/git-workflow/</a:t>
            </a:r>
            <a:endParaRPr lang="en-US" altLang="ko-KR" sz="1200" dirty="0"/>
          </a:p>
        </p:txBody>
      </p:sp>
      <p:pic>
        <p:nvPicPr>
          <p:cNvPr id="8" name="Picture 2" descr="https://media.vlpt.us/images/ppnrn/post/98c58a41-b255-4600-ae8b-b8eb87d68c21/image.png">
            <a:extLst>
              <a:ext uri="{FF2B5EF4-FFF2-40B4-BE49-F238E27FC236}">
                <a16:creationId xmlns:a16="http://schemas.microsoft.com/office/drawing/2014/main" id="{49A85C68-39EE-4C70-8C75-02510F7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05981"/>
            <a:ext cx="3442447" cy="18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3570" y="3825420"/>
            <a:ext cx="2936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1400" dirty="0" err="1">
                <a:solidFill>
                  <a:srgbClr val="FF0000"/>
                </a:solidFill>
              </a:rPr>
              <a:t>git</a:t>
            </a:r>
            <a:r>
              <a:rPr lang="en-US" altLang="ko-KR" sz="1400" dirty="0">
                <a:solidFill>
                  <a:srgbClr val="FF0000"/>
                </a:solidFill>
              </a:rPr>
              <a:t> restore --staged hello.py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880360" y="3822510"/>
            <a:ext cx="3143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4434840" y="5108981"/>
            <a:ext cx="1588770" cy="1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57365" y="5167993"/>
            <a:ext cx="234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1400" dirty="0">
                <a:solidFill>
                  <a:srgbClr val="FF0000"/>
                </a:solidFill>
              </a:rPr>
              <a:t>$ </a:t>
            </a:r>
            <a:r>
              <a:rPr lang="en-US" altLang="ko-KR" sz="1400" dirty="0" err="1">
                <a:solidFill>
                  <a:srgbClr val="FF0000"/>
                </a:solidFill>
              </a:rPr>
              <a:t>git</a:t>
            </a:r>
            <a:r>
              <a:rPr lang="en-US" altLang="ko-KR" sz="1400" dirty="0">
                <a:solidFill>
                  <a:srgbClr val="FF0000"/>
                </a:solidFill>
              </a:rPr>
              <a:t> restore hello.py</a:t>
            </a:r>
          </a:p>
        </p:txBody>
      </p:sp>
    </p:spTree>
    <p:extLst>
      <p:ext uri="{BB962C8B-B14F-4D97-AF65-F5344CB8AC3E}">
        <p14:creationId xmlns:p14="http://schemas.microsoft.com/office/powerpoint/2010/main" val="48518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7979" y="1165939"/>
            <a:ext cx="6702476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저장소와 작업디렉토리 확인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6-3</a:t>
            </a: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 –am</a:t>
            </a: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diff: 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비교하기</a:t>
            </a:r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reset: </a:t>
            </a:r>
            <a:r>
              <a:rPr lang="ko-KR" altLang="en-US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커밋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취소하기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8231" y="588512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17245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git-study.txt</a:t>
            </a:r>
            <a:r>
              <a:rPr lang="ko-KR" altLang="en-US" dirty="0"/>
              <a:t>의 상태</a:t>
            </a:r>
            <a:endParaRPr lang="en-US" altLang="ko-KR" dirty="0"/>
          </a:p>
          <a:p>
            <a:pPr lvl="1"/>
            <a:r>
              <a:rPr lang="ko-KR" altLang="en-US" dirty="0"/>
              <a:t>커밋해 버전 </a:t>
            </a:r>
            <a:r>
              <a:rPr lang="en-US" altLang="ko-KR" dirty="0"/>
              <a:t>history</a:t>
            </a:r>
            <a:r>
              <a:rPr lang="ko-KR" altLang="en-US" dirty="0"/>
              <a:t>에 저장된 버전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아직 </a:t>
            </a:r>
            <a:r>
              <a:rPr lang="en-US" altLang="ko-KR" dirty="0"/>
              <a:t>modified</a:t>
            </a:r>
            <a:r>
              <a:rPr lang="ko-KR" altLang="en-US" dirty="0"/>
              <a:t>로 작업 디렉토리에 남아 있는 상태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 상태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4201" y="3735858"/>
            <a:ext cx="2978701" cy="2031325"/>
          </a:xfrm>
          <a:prstGeom prst="rect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</a:p>
          <a:p>
            <a:endParaRPr lang="en-US" altLang="ko-KR" sz="1400" b="1" dirty="0">
              <a:latin typeface="맑은 고딕" panose="020B0503020000020004" pitchFamily="50" charset="-127"/>
              <a:cs typeface="Tahoma" pitchFamily="34" charset="0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명령어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add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status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commit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4202" y="1864275"/>
            <a:ext cx="2978701" cy="954107"/>
          </a:xfrm>
          <a:prstGeom prst="rect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39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파일의 어떤 내용이 변경되었는지 차이점을 비교</a:t>
            </a:r>
            <a:endParaRPr lang="en-US" altLang="ko-KR" dirty="0"/>
          </a:p>
          <a:p>
            <a:pPr lvl="1"/>
            <a:r>
              <a:rPr lang="en-US" altLang="ko-KR" dirty="0"/>
              <a:t>Working Directory</a:t>
            </a:r>
            <a:r>
              <a:rPr lang="ko-KR" altLang="en-US" dirty="0"/>
              <a:t>와 </a:t>
            </a:r>
            <a:r>
              <a:rPr lang="en-US" altLang="ko-KR" dirty="0"/>
              <a:t>Staging Area</a:t>
            </a:r>
            <a:r>
              <a:rPr lang="ko-KR" altLang="en-US" dirty="0"/>
              <a:t>간의 비교도 가능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간의 비교</a:t>
            </a:r>
            <a:r>
              <a:rPr lang="en-US" altLang="ko-KR" dirty="0"/>
              <a:t>, branch</a:t>
            </a:r>
            <a:r>
              <a:rPr lang="ko-KR" altLang="en-US" dirty="0"/>
              <a:t>간의 비교도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된 파일 상태와 현재 수정 중인 상태 비교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--staged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된 파일 상태와 </a:t>
            </a:r>
            <a:r>
              <a:rPr lang="en-US" altLang="ko-KR" dirty="0"/>
              <a:t>add</a:t>
            </a:r>
            <a:r>
              <a:rPr lang="ko-KR" altLang="en-US" dirty="0"/>
              <a:t>된 파일 상태 비교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[</a:t>
            </a:r>
            <a:r>
              <a:rPr lang="ko-KR" altLang="en-US" dirty="0"/>
              <a:t>비교할</a:t>
            </a:r>
            <a:r>
              <a:rPr lang="en-US" altLang="ko-KR" dirty="0"/>
              <a:t>commit</a:t>
            </a:r>
            <a:r>
              <a:rPr lang="ko-KR" altLang="en-US" dirty="0" err="1"/>
              <a:t>해쉬</a:t>
            </a:r>
            <a:r>
              <a:rPr lang="en-US" altLang="ko-KR" dirty="0"/>
              <a:t>1] [</a:t>
            </a:r>
            <a:r>
              <a:rPr lang="ko-KR" altLang="en-US" dirty="0"/>
              <a:t>비교할</a:t>
            </a:r>
            <a:r>
              <a:rPr lang="en-US" altLang="ko-KR" dirty="0"/>
              <a:t>commit</a:t>
            </a:r>
            <a:r>
              <a:rPr lang="ko-KR" altLang="en-US" dirty="0" err="1"/>
              <a:t>해쉬</a:t>
            </a:r>
            <a:r>
              <a:rPr lang="en-US" altLang="ko-KR" dirty="0"/>
              <a:t>2]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간의 상태 비교하기 </a:t>
            </a:r>
            <a:r>
              <a:rPr lang="en-US" altLang="ko-KR" dirty="0"/>
              <a:t>- commit hash </a:t>
            </a:r>
            <a:r>
              <a:rPr lang="ko-KR" altLang="en-US" dirty="0"/>
              <a:t>이용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HEAD </a:t>
            </a:r>
            <a:r>
              <a:rPr lang="en-US" altLang="ko-KR" dirty="0" err="1"/>
              <a:t>HEAD</a:t>
            </a:r>
            <a:r>
              <a:rPr lang="en-US" altLang="ko-KR" dirty="0"/>
              <a:t>^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간의 상태 비교하기 </a:t>
            </a:r>
            <a:r>
              <a:rPr lang="en-US" altLang="ko-KR" dirty="0"/>
              <a:t>- HEAD </a:t>
            </a:r>
            <a:r>
              <a:rPr lang="ko-KR" altLang="en-US" dirty="0"/>
              <a:t>이용</a:t>
            </a:r>
          </a:p>
          <a:p>
            <a:pPr lvl="1"/>
            <a:r>
              <a:rPr lang="ko-KR" altLang="en-US" dirty="0"/>
              <a:t>가장 최근의 </a:t>
            </a:r>
            <a:r>
              <a:rPr lang="ko-KR" altLang="en-US" dirty="0" err="1"/>
              <a:t>커밋과</a:t>
            </a:r>
            <a:r>
              <a:rPr lang="ko-KR" altLang="en-US" dirty="0"/>
              <a:t> 그 전의 </a:t>
            </a:r>
            <a:r>
              <a:rPr lang="ko-KR" altLang="en-US" dirty="0" err="1"/>
              <a:t>커밋을</a:t>
            </a:r>
            <a:r>
              <a:rPr lang="ko-KR" altLang="en-US" dirty="0"/>
              <a:t> 비교한다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6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커밋을</a:t>
            </a:r>
            <a:r>
              <a:rPr lang="ko-KR" altLang="en-US" dirty="0"/>
              <a:t> 아예 취소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은 시계를 다시 맞추는 것입니다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돌아 가려는 </a:t>
            </a:r>
            <a:r>
              <a:rPr lang="ko-KR" altLang="en-US" dirty="0" err="1"/>
              <a:t>커밋으로</a:t>
            </a:r>
            <a:r>
              <a:rPr lang="ko-KR" altLang="en-US" dirty="0"/>
              <a:t> 리파지토리는 재설정되고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해당 </a:t>
            </a:r>
            <a:r>
              <a:rPr lang="ko-KR" altLang="en-US" dirty="0" err="1"/>
              <a:t>커밋</a:t>
            </a:r>
            <a:r>
              <a:rPr lang="ko-KR" altLang="en-US" dirty="0"/>
              <a:t> 이후의 이력은 제거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reset &lt;</a:t>
            </a:r>
            <a:r>
              <a:rPr lang="ko-KR" altLang="en-US" dirty="0"/>
              <a:t>옵션</a:t>
            </a:r>
            <a:r>
              <a:rPr lang="en-US" altLang="ko-KR" dirty="0"/>
              <a:t>&gt; &lt;</a:t>
            </a:r>
            <a:r>
              <a:rPr lang="ko-KR" altLang="en-US" dirty="0" err="1"/>
              <a:t>돌아가고싶은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en-US" altLang="ko-KR" dirty="0"/>
              <a:t>&gt; </a:t>
            </a:r>
          </a:p>
          <a:p>
            <a:pPr lvl="1"/>
            <a:r>
              <a:rPr lang="en-US" altLang="ko-KR" dirty="0"/>
              <a:t>hard, mixed, soft </a:t>
            </a:r>
            <a:r>
              <a:rPr lang="ko-KR" altLang="en-US" dirty="0"/>
              <a:t>세가지</a:t>
            </a:r>
            <a:endParaRPr lang="en-US" altLang="ko-KR" dirty="0"/>
          </a:p>
          <a:p>
            <a:pPr lvl="1"/>
            <a:r>
              <a:rPr lang="en-US" altLang="ko-KR" dirty="0"/>
              <a:t>--hard</a:t>
            </a:r>
          </a:p>
          <a:p>
            <a:pPr lvl="2"/>
            <a:r>
              <a:rPr lang="ko-KR" altLang="en-US" dirty="0"/>
              <a:t>돌아가려는 이력 이후의 모든 내용을 삭제</a:t>
            </a:r>
            <a:endParaRPr lang="en-US" altLang="ko-KR" dirty="0"/>
          </a:p>
          <a:p>
            <a:pPr lvl="2"/>
            <a:r>
              <a:rPr lang="ko-KR" altLang="en-US" dirty="0"/>
              <a:t>다시 돌아가려면 </a:t>
            </a:r>
            <a:endParaRPr lang="en-US" altLang="ko-KR" dirty="0"/>
          </a:p>
          <a:p>
            <a:pPr lvl="3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, add, commit </a:t>
            </a:r>
            <a:r>
              <a:rPr lang="ko-KR" altLang="en-US" dirty="0" err="1"/>
              <a:t>필용</a:t>
            </a:r>
            <a:endParaRPr lang="en-US" altLang="ko-KR" dirty="0"/>
          </a:p>
          <a:p>
            <a:pPr lvl="1"/>
            <a:r>
              <a:rPr lang="en-US" altLang="ko-KR" dirty="0"/>
              <a:t>--mixed</a:t>
            </a:r>
          </a:p>
          <a:p>
            <a:pPr lvl="2"/>
            <a:r>
              <a:rPr lang="ko-KR" altLang="en-US" dirty="0"/>
              <a:t>역시 이력은 되돌려집니다</a:t>
            </a:r>
            <a:r>
              <a:rPr lang="en-US" altLang="ko-KR" dirty="0"/>
              <a:t>. </a:t>
            </a:r>
            <a:r>
              <a:rPr lang="ko-KR" altLang="en-US" dirty="0"/>
              <a:t>이후에 변경된 내용에 대해서는 남아있지만</a:t>
            </a:r>
            <a:endParaRPr lang="en-US" altLang="ko-KR" dirty="0"/>
          </a:p>
          <a:p>
            <a:pPr lvl="2"/>
            <a:r>
              <a:rPr lang="ko-KR" altLang="en-US" dirty="0"/>
              <a:t>인덱스는 초기화 됩니다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 err="1"/>
              <a:t>커밋을</a:t>
            </a:r>
            <a:r>
              <a:rPr lang="ko-KR" altLang="en-US" dirty="0"/>
              <a:t> 하려면 다시 변경된 내용은 추가해야 하는 상태</a:t>
            </a:r>
            <a:endParaRPr lang="en-US" altLang="ko-KR" dirty="0"/>
          </a:p>
          <a:p>
            <a:pPr lvl="2"/>
            <a:r>
              <a:rPr lang="ko-KR" altLang="en-US" dirty="0"/>
              <a:t>다시 돌아가려면</a:t>
            </a:r>
            <a:endParaRPr lang="en-US" altLang="ko-KR" dirty="0"/>
          </a:p>
          <a:p>
            <a:pPr lvl="3"/>
            <a:r>
              <a:rPr lang="en-US" altLang="ko-KR" dirty="0"/>
              <a:t>Add, commit</a:t>
            </a:r>
            <a:r>
              <a:rPr lang="ko-KR" altLang="en-US" dirty="0"/>
              <a:t>이 필요</a:t>
            </a:r>
            <a:endParaRPr lang="en-US" altLang="ko-KR" dirty="0"/>
          </a:p>
          <a:p>
            <a:pPr lvl="1"/>
            <a:r>
              <a:rPr lang="en-US" altLang="ko-KR" dirty="0"/>
              <a:t>--soft</a:t>
            </a:r>
          </a:p>
          <a:p>
            <a:pPr lvl="2"/>
            <a:r>
              <a:rPr lang="ko-KR" altLang="en-US" dirty="0"/>
              <a:t>돌아가려 했던 이력으로 되돌아 갔지만</a:t>
            </a:r>
            <a:r>
              <a:rPr lang="en-US" altLang="ko-KR" dirty="0"/>
              <a:t>, </a:t>
            </a:r>
            <a:r>
              <a:rPr lang="ko-KR" altLang="en-US" dirty="0"/>
              <a:t>이후의 내용이 지워지지 않고</a:t>
            </a:r>
            <a:r>
              <a:rPr lang="en-US" altLang="ko-KR" dirty="0"/>
              <a:t>, </a:t>
            </a:r>
          </a:p>
          <a:p>
            <a:pPr lvl="2"/>
            <a:r>
              <a:rPr lang="ko-KR" altLang="en-US" dirty="0"/>
              <a:t>해당 내용의 인덱스</a:t>
            </a:r>
            <a:r>
              <a:rPr lang="en-US" altLang="ko-KR" dirty="0"/>
              <a:t>(</a:t>
            </a:r>
            <a:r>
              <a:rPr lang="ko-KR" altLang="en-US" dirty="0"/>
              <a:t>또는 스테이지</a:t>
            </a:r>
            <a:r>
              <a:rPr lang="en-US" altLang="ko-KR" dirty="0"/>
              <a:t>)</a:t>
            </a:r>
            <a:r>
              <a:rPr lang="ko-KR" altLang="en-US" dirty="0"/>
              <a:t>도 그대로 있습니다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바로 다시 커밋할 수 있는 상태로 남아있는 것</a:t>
            </a:r>
            <a:endParaRPr lang="en-US" altLang="ko-KR" dirty="0"/>
          </a:p>
          <a:p>
            <a:pPr lvl="2"/>
            <a:r>
              <a:rPr lang="ko-KR" altLang="en-US" dirty="0"/>
              <a:t>다시 돌아가려면</a:t>
            </a:r>
            <a:endParaRPr lang="en-US" altLang="ko-KR" dirty="0"/>
          </a:p>
          <a:p>
            <a:pPr lvl="3"/>
            <a:r>
              <a:rPr lang="en-US" altLang="ko-KR" dirty="0"/>
              <a:t>Commit</a:t>
            </a:r>
            <a:r>
              <a:rPr lang="ko-KR" altLang="en-US" dirty="0"/>
              <a:t> 만 필요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reset</a:t>
            </a:r>
            <a:endParaRPr lang="ko-KR" altLang="en-US" dirty="0"/>
          </a:p>
        </p:txBody>
      </p:sp>
      <p:pic>
        <p:nvPicPr>
          <p:cNvPr id="1026" name="Picture 2" descr="https://s3-ap-northeast-2.amazonaws.com/opentutorials-user-file/module/2676/51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90" y="990788"/>
            <a:ext cx="4867571" cy="18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76" y="2797912"/>
            <a:ext cx="6616186" cy="39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git-cli.txt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–</a:t>
            </a:r>
            <a:r>
              <a:rPr lang="en-US" altLang="ko-KR" dirty="0" err="1"/>
              <a:t>saged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–staged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. </a:t>
            </a:r>
            <a:r>
              <a:rPr lang="ko-KR" altLang="en-US" dirty="0"/>
              <a:t>후에 다시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–staged</a:t>
            </a:r>
          </a:p>
          <a:p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git-cli.txt </a:t>
            </a:r>
            <a:r>
              <a:rPr lang="ko-KR" altLang="en-US" dirty="0"/>
              <a:t>수정 한 것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</a:t>
            </a:r>
            <a:r>
              <a:rPr lang="ko-KR" altLang="en-US" dirty="0"/>
              <a:t> </a:t>
            </a:r>
            <a:r>
              <a:rPr lang="en-US" altLang="ko-KR" dirty="0"/>
              <a:t>–m “</a:t>
            </a:r>
            <a:r>
              <a:rPr lang="en-US" altLang="ko-KR" dirty="0" err="1"/>
              <a:t>git</a:t>
            </a:r>
            <a:r>
              <a:rPr lang="en-US" altLang="ko-KR" dirty="0"/>
              <a:t> diff </a:t>
            </a:r>
            <a:r>
              <a:rPr lang="ko-KR" altLang="en-US" dirty="0"/>
              <a:t>명령어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4455" y="777319"/>
            <a:ext cx="8329523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저장소와 작업디렉토리 확인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6-4</a:t>
            </a: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 –am</a:t>
            </a:r>
          </a:p>
          <a:p>
            <a:pPr algn="ctr"/>
            <a:r>
              <a:rPr lang="en-US" altLang="ko-KR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commit –amend: </a:t>
            </a:r>
            <a:r>
              <a:rPr lang="ko-KR" altLang="en-US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커밋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덮어쓰기</a:t>
            </a:r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checkout [file]: </a:t>
            </a: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revert: </a:t>
            </a:r>
            <a:r>
              <a:rPr lang="ko-KR" altLang="en-US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커밋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내용 되돌리기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8231" y="588512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18101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깃 문서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82" y="990788"/>
            <a:ext cx="6433393" cy="522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깃 </a:t>
            </a:r>
            <a:r>
              <a:rPr lang="en-US" altLang="ko-KR" dirty="0"/>
              <a:t>cheat sheet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" y="990788"/>
            <a:ext cx="7531417" cy="52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</a:t>
            </a:r>
            <a:r>
              <a:rPr lang="en-US" altLang="ko-KR" dirty="0"/>
              <a:t> </a:t>
            </a:r>
            <a:r>
              <a:rPr lang="ko-KR" altLang="en-US" dirty="0"/>
              <a:t>다른 이름으로 지정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</a:t>
            </a:r>
            <a:r>
              <a:rPr lang="en-US" altLang="ko-KR" dirty="0" err="1"/>
              <a:t>alias.last</a:t>
            </a:r>
            <a:r>
              <a:rPr lang="en-US" altLang="ko-KR" dirty="0"/>
              <a:t> 'log -1‘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last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alias.st 'status‘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st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–global alias.</a:t>
            </a:r>
            <a:r>
              <a:rPr lang="ko-KR" altLang="en-US" dirty="0" err="1"/>
              <a:t>새명령어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원명령어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96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095C05-9B8A-40A0-A404-9B2887682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915F4-2BDF-4883-9169-013A6221E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log : commit history </a:t>
            </a:r>
            <a:r>
              <a:rPr lang="ko-KR" altLang="en-US" dirty="0"/>
              <a:t>확인</a:t>
            </a:r>
          </a:p>
          <a:p>
            <a:pPr lvl="1"/>
            <a:r>
              <a:rPr lang="en-US" altLang="ko-KR" dirty="0"/>
              <a:t>Author </a:t>
            </a:r>
            <a:r>
              <a:rPr lang="ko-KR" altLang="en-US" dirty="0"/>
              <a:t>영역의 이름과 이메일 주소는 </a:t>
            </a:r>
            <a:r>
              <a:rPr lang="en-US" altLang="ko-KR" dirty="0"/>
              <a:t>git config </a:t>
            </a:r>
            <a:r>
              <a:rPr lang="ko-KR" altLang="en-US" dirty="0"/>
              <a:t>명령을 통해 세팅했던 </a:t>
            </a:r>
            <a:r>
              <a:rPr lang="en-US" altLang="ko-KR" dirty="0"/>
              <a:t>user.name / </a:t>
            </a:r>
            <a:r>
              <a:rPr lang="en-US" altLang="ko-KR" dirty="0" err="1"/>
              <a:t>user.email</a:t>
            </a:r>
            <a:r>
              <a:rPr lang="en-US" altLang="ko-KR" dirty="0"/>
              <a:t> </a:t>
            </a:r>
            <a:r>
              <a:rPr lang="ko-KR" altLang="en-US" dirty="0"/>
              <a:t>값이 표기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-p : </a:t>
            </a:r>
            <a:r>
              <a:rPr lang="ko-KR" altLang="en-US" dirty="0"/>
              <a:t>변경사항 확인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en-US" altLang="ko-KR" dirty="0"/>
              <a:t> : </a:t>
            </a:r>
            <a:r>
              <a:rPr lang="ko-KR" altLang="en-US" dirty="0" err="1"/>
              <a:t>커밋</a:t>
            </a:r>
            <a:r>
              <a:rPr lang="ko-KR" altLang="en-US" dirty="0"/>
              <a:t> 메세지만 한 </a:t>
            </a:r>
            <a:r>
              <a:rPr lang="ko-KR" altLang="en-US" dirty="0" err="1"/>
              <a:t>줄씩</a:t>
            </a:r>
            <a:r>
              <a:rPr lang="ko-KR" altLang="en-US" dirty="0"/>
              <a:t> 표시</a:t>
            </a:r>
          </a:p>
          <a:p>
            <a:pPr lvl="1"/>
            <a:r>
              <a:rPr lang="en-US" altLang="ko-KR" dirty="0"/>
              <a:t>--all : </a:t>
            </a:r>
            <a:r>
              <a:rPr lang="ko-KR" altLang="en-US" dirty="0"/>
              <a:t>모든 </a:t>
            </a:r>
            <a:r>
              <a:rPr lang="ko-KR" altLang="en-US" dirty="0" err="1"/>
              <a:t>브랜치</a:t>
            </a:r>
            <a:r>
              <a:rPr lang="ko-KR" altLang="en-US" dirty="0"/>
              <a:t> 로그 표시</a:t>
            </a:r>
          </a:p>
          <a:p>
            <a:pPr lvl="1"/>
            <a:r>
              <a:rPr lang="en-US" altLang="ko-KR" dirty="0"/>
              <a:t>--graph : </a:t>
            </a:r>
            <a:r>
              <a:rPr lang="ko-KR" altLang="en-US" dirty="0" err="1"/>
              <a:t>브랜치</a:t>
            </a:r>
            <a:r>
              <a:rPr lang="ko-KR" altLang="en-US" dirty="0"/>
              <a:t> 트리 그래프 표시</a:t>
            </a:r>
            <a:endParaRPr lang="en-US" altLang="ko-KR" dirty="0"/>
          </a:p>
          <a:p>
            <a:pPr lvl="1"/>
            <a:r>
              <a:rPr lang="en-US" altLang="ko-KR" dirty="0"/>
              <a:t>-n : </a:t>
            </a:r>
            <a:r>
              <a:rPr lang="ko-KR" altLang="en-US" dirty="0"/>
              <a:t>최근 </a:t>
            </a:r>
            <a:r>
              <a:rPr lang="en-US" altLang="ko-KR" dirty="0"/>
              <a:t>n</a:t>
            </a:r>
            <a:r>
              <a:rPr lang="ko-KR" altLang="en-US" dirty="0"/>
              <a:t>개 보이기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44832-3AA5-45F2-AA31-4032E2CBA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git 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6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메시지로 수정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--amend –m “new message”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62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git-study.txt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 디렉토리와 저장소에 함께 있는 경우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16" y="1578230"/>
            <a:ext cx="8030574" cy="4460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4181475"/>
            <a:ext cx="723900" cy="1047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25045" y="5029200"/>
            <a:ext cx="580330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21642" y="4984848"/>
            <a:ext cx="122232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git-study.txt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10810" y="4724463"/>
            <a:ext cx="580330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93863" y="4635761"/>
            <a:ext cx="122232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git-study.txt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91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전의 파일로 복구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restore [file]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$</a:t>
            </a:r>
            <a:r>
              <a:rPr lang="ko-KR" altLang="en-US" dirty="0"/>
              <a:t>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checkout [file]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45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현재 </a:t>
            </a:r>
            <a:r>
              <a:rPr lang="en-US" altLang="ko-KR" dirty="0"/>
              <a:t>HEAD</a:t>
            </a:r>
            <a:r>
              <a:rPr lang="ko-KR" altLang="en-US" dirty="0"/>
              <a:t>를 특정 시점의 </a:t>
            </a:r>
            <a:r>
              <a:rPr lang="en-US" altLang="ko-KR" dirty="0"/>
              <a:t>commit </a:t>
            </a:r>
            <a:r>
              <a:rPr lang="ko-KR" altLang="en-US" dirty="0"/>
              <a:t>상태로 변경하는 </a:t>
            </a:r>
            <a:r>
              <a:rPr lang="en-US" altLang="ko-KR" dirty="0"/>
              <a:t>commit</a:t>
            </a:r>
            <a:r>
              <a:rPr lang="ko-KR" altLang="en-US" dirty="0"/>
              <a:t>을 추가로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커밋은</a:t>
            </a:r>
            <a:r>
              <a:rPr lang="ko-KR" altLang="en-US" dirty="0" smtClean="0"/>
              <a:t> 그대로 유지 관리되며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추가해 측정 시점으로 이동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revert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1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파일에 대한 버전 이력 보기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-p git-study.txt</a:t>
            </a:r>
          </a:p>
          <a:p>
            <a:pPr lvl="2"/>
            <a:r>
              <a:rPr lang="en-US" altLang="ko-KR" dirty="0"/>
              <a:t>commit d9d1096ad9bc8417e3558502a92083c9b66472d5 (HEAD -&gt; master)</a:t>
            </a:r>
          </a:p>
          <a:p>
            <a:pPr lvl="2"/>
            <a:r>
              <a:rPr lang="en-US" altLang="ko-KR" dirty="0"/>
              <a:t>Author: ai7dnn &lt;ai7dnn@gmail.com&gt;</a:t>
            </a:r>
          </a:p>
          <a:p>
            <a:pPr lvl="2"/>
            <a:r>
              <a:rPr lang="en-US" altLang="ko-KR" dirty="0"/>
              <a:t>Date:   Sun Sep 19 12:57:46 2021 +0900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</a:t>
            </a:r>
            <a:r>
              <a:rPr lang="en-US" altLang="ko-KR" dirty="0" err="1"/>
              <a:t>git</a:t>
            </a:r>
            <a:r>
              <a:rPr lang="en-US" altLang="ko-KR" dirty="0"/>
              <a:t>-study </a:t>
            </a:r>
            <a:r>
              <a:rPr lang="ko-KR" altLang="en-US" dirty="0"/>
              <a:t>두 상태</a:t>
            </a:r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diff --</a:t>
            </a:r>
            <a:r>
              <a:rPr lang="en-US" altLang="ko-KR" dirty="0" err="1"/>
              <a:t>git</a:t>
            </a:r>
            <a:r>
              <a:rPr lang="en-US" altLang="ko-KR" dirty="0"/>
              <a:t> a/git-study.txt b/git-study.txt</a:t>
            </a:r>
          </a:p>
          <a:p>
            <a:pPr lvl="2"/>
            <a:r>
              <a:rPr lang="en-US" altLang="ko-KR" dirty="0"/>
              <a:t>index e69de29..53337f0 100644</a:t>
            </a:r>
          </a:p>
          <a:p>
            <a:pPr lvl="2"/>
            <a:r>
              <a:rPr lang="en-US" altLang="ko-KR" dirty="0"/>
              <a:t>--- a/git-study.txt</a:t>
            </a:r>
          </a:p>
          <a:p>
            <a:pPr lvl="2"/>
            <a:r>
              <a:rPr lang="en-US" altLang="ko-KR" dirty="0"/>
              <a:t>+++ b/git-study.txt</a:t>
            </a:r>
          </a:p>
          <a:p>
            <a:pPr lvl="2"/>
            <a:r>
              <a:rPr lang="en-US" altLang="ko-KR" dirty="0"/>
              <a:t>@@ -0,0 +1,4 @@</a:t>
            </a:r>
          </a:p>
          <a:p>
            <a:pPr lvl="2"/>
            <a:r>
              <a:rPr lang="en-US" altLang="ko-KR" dirty="0"/>
              <a:t>+</a:t>
            </a:r>
            <a:r>
              <a:rPr lang="ko-KR" altLang="en-US" dirty="0"/>
              <a:t>깃은 </a:t>
            </a:r>
            <a:r>
              <a:rPr lang="en-US" altLang="ko-KR" dirty="0"/>
              <a:t>3 </a:t>
            </a:r>
            <a:r>
              <a:rPr lang="ko-KR" altLang="en-US" dirty="0"/>
              <a:t>가지 </a:t>
            </a:r>
            <a:r>
              <a:rPr lang="ko-KR" altLang="en-US" dirty="0" err="1"/>
              <a:t>플로루</a:t>
            </a:r>
            <a:r>
              <a:rPr lang="ko-KR" altLang="en-US" dirty="0"/>
              <a:t> 상태를 이동</a:t>
            </a:r>
          </a:p>
          <a:p>
            <a:pPr lvl="2"/>
            <a:r>
              <a:rPr lang="en-US" altLang="ko-KR" dirty="0"/>
              <a:t>+       - </a:t>
            </a:r>
            <a:r>
              <a:rPr lang="ko-KR" altLang="en-US" dirty="0"/>
              <a:t>작업 디렉토리</a:t>
            </a:r>
          </a:p>
          <a:p>
            <a:pPr lvl="2"/>
            <a:r>
              <a:rPr lang="en-US" altLang="ko-KR" dirty="0"/>
              <a:t>+       - </a:t>
            </a:r>
            <a:r>
              <a:rPr lang="ko-KR" altLang="en-US" dirty="0" err="1"/>
              <a:t>스테이징</a:t>
            </a:r>
            <a:r>
              <a:rPr lang="ko-KR" altLang="en-US" dirty="0"/>
              <a:t> 영역</a:t>
            </a:r>
            <a:r>
              <a:rPr lang="en-US" altLang="ko-KR" dirty="0"/>
              <a:t>(index)</a:t>
            </a:r>
          </a:p>
          <a:p>
            <a:pPr lvl="2"/>
            <a:r>
              <a:rPr lang="en-US" altLang="ko-KR" dirty="0"/>
              <a:t>+       - </a:t>
            </a:r>
            <a:r>
              <a:rPr lang="ko-KR" altLang="en-US" dirty="0"/>
              <a:t>저장소</a:t>
            </a:r>
            <a:r>
              <a:rPr lang="en-US" altLang="ko-KR" dirty="0"/>
              <a:t>(</a:t>
            </a:r>
            <a:r>
              <a:rPr lang="ko-KR" altLang="en-US" dirty="0"/>
              <a:t>깃 디렉토리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\ No newline at end of file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commit a49bf6099f159f2ade082a3c0aac82739856a8ac</a:t>
            </a:r>
          </a:p>
          <a:p>
            <a:pPr lvl="2"/>
            <a:r>
              <a:rPr lang="en-US" altLang="ko-KR" dirty="0"/>
              <a:t>Author: ai7dnn &lt;ai7dnn@gmail.com&gt;</a:t>
            </a:r>
          </a:p>
          <a:p>
            <a:pPr lvl="2"/>
            <a:r>
              <a:rPr lang="en-US" altLang="ko-KR" dirty="0"/>
              <a:t>Date:   Sat Sep 18 18:10:32 2021 +0900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</a:t>
            </a:r>
            <a:r>
              <a:rPr lang="ko-KR" altLang="en-US" dirty="0"/>
              <a:t>처음 빈 파일로 저장</a:t>
            </a:r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diff --</a:t>
            </a:r>
            <a:r>
              <a:rPr lang="en-US" altLang="ko-KR" dirty="0" err="1"/>
              <a:t>git</a:t>
            </a:r>
            <a:r>
              <a:rPr lang="en-US" altLang="ko-KR" dirty="0"/>
              <a:t> a/git-study.txt b/git-study.txt</a:t>
            </a:r>
          </a:p>
          <a:p>
            <a:pPr lvl="2"/>
            <a:r>
              <a:rPr lang="en-US" altLang="ko-KR" dirty="0"/>
              <a:t>new file mode 100644</a:t>
            </a:r>
          </a:p>
          <a:p>
            <a:pPr lvl="2"/>
            <a:r>
              <a:rPr lang="en-US" altLang="ko-KR" dirty="0"/>
              <a:t>index 0000000..e69de29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명령어 </a:t>
            </a:r>
            <a:r>
              <a:rPr lang="en-US" altLang="ko-KR" dirty="0" err="1"/>
              <a:t>git</a:t>
            </a:r>
            <a:r>
              <a:rPr lang="en-US" altLang="ko-KR" dirty="0"/>
              <a:t> log –p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디렉토리 파일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데스크탑에서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36" y="1609042"/>
            <a:ext cx="6813396" cy="456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버전에 저장된 깃 저장소 디렉토리 파일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데스크탑에서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544615"/>
            <a:ext cx="7322820" cy="49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한글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인코딩</a:t>
            </a:r>
            <a:r>
              <a:rPr lang="ko-KR" altLang="en-US" dirty="0"/>
              <a:t>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93" y="1486669"/>
            <a:ext cx="3323960" cy="2839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102592"/>
            <a:ext cx="5516312" cy="43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작업디렉토리와 </a:t>
            </a:r>
            <a:r>
              <a:rPr lang="ko-KR" altLang="en-US" dirty="0" err="1"/>
              <a:t>스테이징</a:t>
            </a:r>
            <a:r>
              <a:rPr lang="ko-KR" altLang="en-US" dirty="0"/>
              <a:t> 영역에서 확인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GUI</a:t>
            </a:r>
            <a:r>
              <a:rPr lang="ko-KR" altLang="en-US" dirty="0"/>
              <a:t>에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4" y="1567814"/>
            <a:ext cx="7564967" cy="453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14890</TotalTime>
  <Words>1547</Words>
  <Application>Microsoft Office PowerPoint</Application>
  <PresentationFormat>화면 슬라이드 쇼(4:3)</PresentationFormat>
  <Paragraphs>415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638</cp:revision>
  <cp:lastPrinted>2016-01-06T02:11:22Z</cp:lastPrinted>
  <dcterms:created xsi:type="dcterms:W3CDTF">2013-05-23T04:26:30Z</dcterms:created>
  <dcterms:modified xsi:type="dcterms:W3CDTF">2021-10-18T08:06:25Z</dcterms:modified>
</cp:coreProperties>
</file>